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0" r:id="rId1"/>
  </p:sldMasterIdLst>
  <p:notesMasterIdLst>
    <p:notesMasterId r:id="rId20"/>
  </p:notesMasterIdLst>
  <p:sldIdLst>
    <p:sldId id="279" r:id="rId2"/>
    <p:sldId id="258" r:id="rId3"/>
    <p:sldId id="259" r:id="rId4"/>
    <p:sldId id="260" r:id="rId5"/>
    <p:sldId id="261" r:id="rId6"/>
    <p:sldId id="263" r:id="rId7"/>
    <p:sldId id="278" r:id="rId8"/>
    <p:sldId id="267" r:id="rId9"/>
    <p:sldId id="268" r:id="rId10"/>
    <p:sldId id="269" r:id="rId11"/>
    <p:sldId id="270" r:id="rId12"/>
    <p:sldId id="271" r:id="rId13"/>
    <p:sldId id="265" r:id="rId14"/>
    <p:sldId id="273" r:id="rId15"/>
    <p:sldId id="274" r:id="rId16"/>
    <p:sldId id="298" r:id="rId17"/>
    <p:sldId id="297" r:id="rId18"/>
    <p:sldId id="276"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Tahoma" panose="020B0604030504040204" pitchFamily="34" charset="0"/>
      <p:regular r:id="rId25"/>
      <p:bold r:id="rId26"/>
    </p:embeddedFont>
    <p:embeddedFont>
      <p:font typeface="Trebuchet MS" panose="020B0603020202020204" pitchFamily="34" charset="0"/>
      <p:regular r:id="rId27"/>
      <p:bold r:id="rId28"/>
      <p:italic r:id="rId29"/>
      <p:boldItalic r:id="rId30"/>
    </p:embeddedFont>
    <p:embeddedFont>
      <p:font typeface="Wingdings 2" panose="05020102010507070707" pitchFamily="18" charset="2"/>
      <p:regular r:id="rId31"/>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4D4E3"/>
    <a:srgbClr val="E14374"/>
    <a:srgbClr val="FF6699"/>
    <a:srgbClr val="003BB0"/>
    <a:srgbClr val="FF5DA2"/>
    <a:srgbClr val="538CFF"/>
    <a:srgbClr val="003192"/>
    <a:srgbClr val="002368"/>
    <a:srgbClr val="0015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730" y="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819B5-12C3-43D4-81CC-FBD8566D9D0D}"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en-US"/>
        </a:p>
      </dgm:t>
    </dgm:pt>
    <dgm:pt modelId="{FA86E751-E669-4EB1-BA98-4C6F744CC9E0}">
      <dgm:prSet phldrT="[Text]" custT="1"/>
      <dgm:spPr>
        <a:scene3d>
          <a:camera prst="orthographicFront"/>
          <a:lightRig rig="threePt" dir="t"/>
        </a:scene3d>
        <a:sp3d>
          <a:bevelT/>
        </a:sp3d>
      </dgm:spPr>
      <dgm:t>
        <a:bodyPr/>
        <a:lstStyle/>
        <a:p>
          <a:endParaRPr lang="en-US" sz="3200" b="1" dirty="0">
            <a:ln w="12700">
              <a:solidFill>
                <a:schemeClr val="bg1"/>
              </a:solidFill>
            </a:ln>
            <a:solidFill>
              <a:schemeClr val="tx1"/>
            </a:solidFill>
          </a:endParaRPr>
        </a:p>
      </dgm:t>
    </dgm:pt>
    <dgm:pt modelId="{B00873BE-2D43-4FFF-8596-E63BD9E7CBE5}" type="parTrans" cxnId="{63214651-A735-43A4-9D2C-C7175134DA42}">
      <dgm:prSet/>
      <dgm:spPr/>
      <dgm:t>
        <a:bodyPr/>
        <a:lstStyle/>
        <a:p>
          <a:endParaRPr lang="en-US"/>
        </a:p>
      </dgm:t>
    </dgm:pt>
    <dgm:pt modelId="{07ECA8EA-F276-47CA-BB67-731D8A1A6A7F}" type="sibTrans" cxnId="{63214651-A735-43A4-9D2C-C7175134DA42}">
      <dgm:prSet/>
      <dgm:spPr/>
      <dgm:t>
        <a:bodyPr/>
        <a:lstStyle/>
        <a:p>
          <a:endParaRPr lang="en-US"/>
        </a:p>
      </dgm:t>
    </dgm:pt>
    <dgm:pt modelId="{707851F7-AFE9-452D-8B01-F912F512A153}">
      <dgm:prSet phldrT="[Text]" custT="1"/>
      <dgm:spPr>
        <a:scene3d>
          <a:camera prst="orthographicFront"/>
          <a:lightRig rig="threePt" dir="t"/>
        </a:scene3d>
        <a:sp3d>
          <a:bevelT/>
        </a:sp3d>
      </dgm:spPr>
      <dgm:t>
        <a:bodyPr/>
        <a:lstStyle/>
        <a:p>
          <a:r>
            <a:rPr lang="vi-VN" sz="3200" b="1" dirty="0">
              <a:ln>
                <a:solidFill>
                  <a:schemeClr val="bg1"/>
                </a:solidFill>
              </a:ln>
              <a:solidFill>
                <a:schemeClr val="bg2">
                  <a:lumMod val="10000"/>
                </a:schemeClr>
              </a:solidFill>
              <a:latin typeface="+mj-lt"/>
            </a:rPr>
            <a:t>Tằm</a:t>
          </a:r>
          <a:endParaRPr lang="en-US" sz="3200" b="1" dirty="0">
            <a:ln>
              <a:solidFill>
                <a:schemeClr val="bg1"/>
              </a:solidFill>
            </a:ln>
            <a:solidFill>
              <a:schemeClr val="bg2">
                <a:lumMod val="10000"/>
              </a:schemeClr>
            </a:solidFill>
            <a:latin typeface="+mj-lt"/>
          </a:endParaRPr>
        </a:p>
      </dgm:t>
    </dgm:pt>
    <dgm:pt modelId="{2EDFCB16-DC1B-42CA-9926-2DF6D23E4476}" type="parTrans" cxnId="{60A41EF6-8349-4D90-8AF7-B22A1F103CD5}">
      <dgm:prSet/>
      <dgm:spPr/>
      <dgm:t>
        <a:bodyPr/>
        <a:lstStyle/>
        <a:p>
          <a:endParaRPr lang="en-US"/>
        </a:p>
      </dgm:t>
    </dgm:pt>
    <dgm:pt modelId="{72C9AA59-4A39-404D-8686-6AD4AA8CD2C2}" type="sibTrans" cxnId="{60A41EF6-8349-4D90-8AF7-B22A1F103CD5}">
      <dgm:prSet/>
      <dgm:spPr/>
      <dgm:t>
        <a:bodyPr/>
        <a:lstStyle/>
        <a:p>
          <a:endParaRPr lang="en-US"/>
        </a:p>
      </dgm:t>
    </dgm:pt>
    <dgm:pt modelId="{59EB106B-2466-4A33-9323-61FDCD0B06F3}">
      <dgm:prSet phldrT="[Text]" custT="1"/>
      <dgm:spPr>
        <a:scene3d>
          <a:camera prst="orthographicFront"/>
          <a:lightRig rig="threePt" dir="t"/>
        </a:scene3d>
        <a:sp3d>
          <a:bevelT/>
        </a:sp3d>
      </dgm:spPr>
      <dgm:t>
        <a:bodyPr/>
        <a:lstStyle/>
        <a:p>
          <a:r>
            <a:rPr lang="vi-VN" sz="3200" b="1" dirty="0">
              <a:ln>
                <a:solidFill>
                  <a:schemeClr val="bg1"/>
                </a:solidFill>
              </a:ln>
              <a:solidFill>
                <a:schemeClr val="bg2">
                  <a:lumMod val="10000"/>
                </a:schemeClr>
              </a:solidFill>
              <a:latin typeface="+mj-lt"/>
            </a:rPr>
            <a:t>Nhộng</a:t>
          </a:r>
          <a:endParaRPr lang="en-US" sz="3200" b="1" dirty="0">
            <a:ln>
              <a:solidFill>
                <a:schemeClr val="bg1"/>
              </a:solidFill>
            </a:ln>
            <a:solidFill>
              <a:schemeClr val="bg2">
                <a:lumMod val="10000"/>
              </a:schemeClr>
            </a:solidFill>
            <a:latin typeface="+mj-lt"/>
          </a:endParaRPr>
        </a:p>
      </dgm:t>
    </dgm:pt>
    <dgm:pt modelId="{F5EC8AC2-29EA-420A-BFBF-42CA1BA5802D}" type="parTrans" cxnId="{B127A5F0-4678-400D-BFC4-1A7F569CB1F5}">
      <dgm:prSet/>
      <dgm:spPr/>
      <dgm:t>
        <a:bodyPr/>
        <a:lstStyle/>
        <a:p>
          <a:endParaRPr lang="en-US"/>
        </a:p>
      </dgm:t>
    </dgm:pt>
    <dgm:pt modelId="{F5A8CB32-72D0-4814-ADE1-F6E337BC9568}" type="sibTrans" cxnId="{B127A5F0-4678-400D-BFC4-1A7F569CB1F5}">
      <dgm:prSet/>
      <dgm:spPr/>
      <dgm:t>
        <a:bodyPr/>
        <a:lstStyle/>
        <a:p>
          <a:endParaRPr lang="en-US"/>
        </a:p>
      </dgm:t>
    </dgm:pt>
    <dgm:pt modelId="{B0A2D89D-7EA3-4D6E-9E62-D69D510CDABF}">
      <dgm:prSet phldrT="[Text]"/>
      <dgm:spPr>
        <a:scene3d>
          <a:camera prst="orthographicFront"/>
          <a:lightRig rig="threePt" dir="t"/>
        </a:scene3d>
        <a:sp3d>
          <a:bevelT/>
        </a:sp3d>
      </dgm:spPr>
      <dgm:t>
        <a:bodyPr/>
        <a:lstStyle/>
        <a:p>
          <a:endParaRPr lang="en-US" dirty="0"/>
        </a:p>
      </dgm:t>
    </dgm:pt>
    <dgm:pt modelId="{F8AC2FBA-B09B-45D2-950B-CDB6C099E283}" type="parTrans" cxnId="{579E7E28-3E9A-4273-A9A7-8736710AA758}">
      <dgm:prSet/>
      <dgm:spPr/>
      <dgm:t>
        <a:bodyPr/>
        <a:lstStyle/>
        <a:p>
          <a:endParaRPr lang="en-US"/>
        </a:p>
      </dgm:t>
    </dgm:pt>
    <dgm:pt modelId="{ADA82338-3E8F-41D5-A042-45DBEE9BF2D0}" type="sibTrans" cxnId="{579E7E28-3E9A-4273-A9A7-8736710AA758}">
      <dgm:prSet/>
      <dgm:spPr/>
      <dgm:t>
        <a:bodyPr/>
        <a:lstStyle/>
        <a:p>
          <a:endParaRPr lang="en-US"/>
        </a:p>
      </dgm:t>
    </dgm:pt>
    <dgm:pt modelId="{4364F618-5F00-4C65-9E03-14C6C5A51EA1}" type="pres">
      <dgm:prSet presAssocID="{ED9819B5-12C3-43D4-81CC-FBD8566D9D0D}" presName="Name0" presStyleCnt="0">
        <dgm:presLayoutVars>
          <dgm:chMax val="7"/>
          <dgm:resizeHandles val="exact"/>
        </dgm:presLayoutVars>
      </dgm:prSet>
      <dgm:spPr/>
    </dgm:pt>
    <dgm:pt modelId="{5D953034-896D-4B24-A4E0-B9570B3343AC}" type="pres">
      <dgm:prSet presAssocID="{ED9819B5-12C3-43D4-81CC-FBD8566D9D0D}" presName="comp1" presStyleCnt="0"/>
      <dgm:spPr>
        <a:scene3d>
          <a:camera prst="orthographicFront"/>
          <a:lightRig rig="threePt" dir="t"/>
        </a:scene3d>
        <a:sp3d>
          <a:bevelT/>
        </a:sp3d>
      </dgm:spPr>
    </dgm:pt>
    <dgm:pt modelId="{34B89764-743F-46F5-AC39-F6FF820C1200}" type="pres">
      <dgm:prSet presAssocID="{ED9819B5-12C3-43D4-81CC-FBD8566D9D0D}" presName="circle1" presStyleLbl="node1" presStyleIdx="0" presStyleCnt="4" custScaleX="125097"/>
      <dgm:spPr/>
    </dgm:pt>
    <dgm:pt modelId="{49177237-C782-4260-8B21-AC0499084A5F}" type="pres">
      <dgm:prSet presAssocID="{ED9819B5-12C3-43D4-81CC-FBD8566D9D0D}" presName="c1text" presStyleLbl="node1" presStyleIdx="0" presStyleCnt="4">
        <dgm:presLayoutVars>
          <dgm:bulletEnabled val="1"/>
        </dgm:presLayoutVars>
      </dgm:prSet>
      <dgm:spPr/>
    </dgm:pt>
    <dgm:pt modelId="{9572A76C-CFF0-418A-A29C-ECDA7B759777}" type="pres">
      <dgm:prSet presAssocID="{ED9819B5-12C3-43D4-81CC-FBD8566D9D0D}" presName="comp2" presStyleCnt="0"/>
      <dgm:spPr>
        <a:scene3d>
          <a:camera prst="orthographicFront"/>
          <a:lightRig rig="threePt" dir="t"/>
        </a:scene3d>
        <a:sp3d>
          <a:bevelT/>
        </a:sp3d>
      </dgm:spPr>
    </dgm:pt>
    <dgm:pt modelId="{138543DC-6E5E-45C3-8BDE-C278254058CE}" type="pres">
      <dgm:prSet presAssocID="{ED9819B5-12C3-43D4-81CC-FBD8566D9D0D}" presName="circle2" presStyleLbl="node1" presStyleIdx="1" presStyleCnt="4" custScaleX="121622" custScaleY="95217" custLinFactNeighborX="-188" custLinFactNeighborY="1316"/>
      <dgm:spPr/>
    </dgm:pt>
    <dgm:pt modelId="{963036BE-FA81-4FB0-9E4B-21DED1F4146F}" type="pres">
      <dgm:prSet presAssocID="{ED9819B5-12C3-43D4-81CC-FBD8566D9D0D}" presName="c2text" presStyleLbl="node1" presStyleIdx="1" presStyleCnt="4">
        <dgm:presLayoutVars>
          <dgm:bulletEnabled val="1"/>
        </dgm:presLayoutVars>
      </dgm:prSet>
      <dgm:spPr/>
    </dgm:pt>
    <dgm:pt modelId="{E2FD4A0D-D6BB-4EC1-967A-496F4EF98CFE}" type="pres">
      <dgm:prSet presAssocID="{ED9819B5-12C3-43D4-81CC-FBD8566D9D0D}" presName="comp3" presStyleCnt="0"/>
      <dgm:spPr>
        <a:scene3d>
          <a:camera prst="orthographicFront"/>
          <a:lightRig rig="threePt" dir="t"/>
        </a:scene3d>
        <a:sp3d>
          <a:bevelT/>
        </a:sp3d>
      </dgm:spPr>
    </dgm:pt>
    <dgm:pt modelId="{F690EE61-E09D-4EEA-B476-AB33E9A4AEDD}" type="pres">
      <dgm:prSet presAssocID="{ED9819B5-12C3-43D4-81CC-FBD8566D9D0D}" presName="circle3" presStyleLbl="node1" presStyleIdx="2" presStyleCnt="4" custScaleX="132608" custScaleY="95787" custLinFactNeighborY="0"/>
      <dgm:spPr/>
    </dgm:pt>
    <dgm:pt modelId="{56E50F61-479E-4E33-BB72-5778F02A8EFC}" type="pres">
      <dgm:prSet presAssocID="{ED9819B5-12C3-43D4-81CC-FBD8566D9D0D}" presName="c3text" presStyleLbl="node1" presStyleIdx="2" presStyleCnt="4">
        <dgm:presLayoutVars>
          <dgm:bulletEnabled val="1"/>
        </dgm:presLayoutVars>
      </dgm:prSet>
      <dgm:spPr/>
    </dgm:pt>
    <dgm:pt modelId="{001BB97F-8347-4EBF-8098-E8D2E5153360}" type="pres">
      <dgm:prSet presAssocID="{ED9819B5-12C3-43D4-81CC-FBD8566D9D0D}" presName="comp4" presStyleCnt="0"/>
      <dgm:spPr>
        <a:scene3d>
          <a:camera prst="orthographicFront"/>
          <a:lightRig rig="threePt" dir="t"/>
        </a:scene3d>
        <a:sp3d>
          <a:bevelT/>
        </a:sp3d>
      </dgm:spPr>
    </dgm:pt>
    <dgm:pt modelId="{56787847-74DE-4242-848C-8AA87BCAC1C0}" type="pres">
      <dgm:prSet presAssocID="{ED9819B5-12C3-43D4-81CC-FBD8566D9D0D}" presName="circle4" presStyleLbl="node1" presStyleIdx="3" presStyleCnt="4" custScaleX="125799" custLinFactNeighborY="-5601"/>
      <dgm:spPr/>
    </dgm:pt>
    <dgm:pt modelId="{2EE6B023-BF92-4B87-9D27-B2D71688BCE1}" type="pres">
      <dgm:prSet presAssocID="{ED9819B5-12C3-43D4-81CC-FBD8566D9D0D}" presName="c4text" presStyleLbl="node1" presStyleIdx="3" presStyleCnt="4">
        <dgm:presLayoutVars>
          <dgm:bulletEnabled val="1"/>
        </dgm:presLayoutVars>
      </dgm:prSet>
      <dgm:spPr/>
    </dgm:pt>
  </dgm:ptLst>
  <dgm:cxnLst>
    <dgm:cxn modelId="{E7B89E15-83A1-44D2-B534-C52F4F158CF4}" type="presOf" srcId="{FA86E751-E669-4EB1-BA98-4C6F744CC9E0}" destId="{49177237-C782-4260-8B21-AC0499084A5F}" srcOrd="1" destOrd="0" presId="urn:microsoft.com/office/officeart/2005/8/layout/venn2"/>
    <dgm:cxn modelId="{579E7E28-3E9A-4273-A9A7-8736710AA758}" srcId="{ED9819B5-12C3-43D4-81CC-FBD8566D9D0D}" destId="{B0A2D89D-7EA3-4D6E-9E62-D69D510CDABF}" srcOrd="3" destOrd="0" parTransId="{F8AC2FBA-B09B-45D2-950B-CDB6C099E283}" sibTransId="{ADA82338-3E8F-41D5-A042-45DBEE9BF2D0}"/>
    <dgm:cxn modelId="{10C1E144-0C6A-451E-8164-88691652183E}" type="presOf" srcId="{ED9819B5-12C3-43D4-81CC-FBD8566D9D0D}" destId="{4364F618-5F00-4C65-9E03-14C6C5A51EA1}" srcOrd="0" destOrd="0" presId="urn:microsoft.com/office/officeart/2005/8/layout/venn2"/>
    <dgm:cxn modelId="{63214651-A735-43A4-9D2C-C7175134DA42}" srcId="{ED9819B5-12C3-43D4-81CC-FBD8566D9D0D}" destId="{FA86E751-E669-4EB1-BA98-4C6F744CC9E0}" srcOrd="0" destOrd="0" parTransId="{B00873BE-2D43-4FFF-8596-E63BD9E7CBE5}" sibTransId="{07ECA8EA-F276-47CA-BB67-731D8A1A6A7F}"/>
    <dgm:cxn modelId="{4117E771-EED6-4743-A58A-9007BD3158C4}" type="presOf" srcId="{B0A2D89D-7EA3-4D6E-9E62-D69D510CDABF}" destId="{56787847-74DE-4242-848C-8AA87BCAC1C0}" srcOrd="0" destOrd="0" presId="urn:microsoft.com/office/officeart/2005/8/layout/venn2"/>
    <dgm:cxn modelId="{C4A2A48C-010B-44D4-85BC-CACC62762A32}" type="presOf" srcId="{59EB106B-2466-4A33-9323-61FDCD0B06F3}" destId="{56E50F61-479E-4E33-BB72-5778F02A8EFC}" srcOrd="1" destOrd="0" presId="urn:microsoft.com/office/officeart/2005/8/layout/venn2"/>
    <dgm:cxn modelId="{38B02CC6-83F7-4877-8E34-F9184E0FDF63}" type="presOf" srcId="{707851F7-AFE9-452D-8B01-F912F512A153}" destId="{138543DC-6E5E-45C3-8BDE-C278254058CE}" srcOrd="0" destOrd="0" presId="urn:microsoft.com/office/officeart/2005/8/layout/venn2"/>
    <dgm:cxn modelId="{EEF5D9CA-BD2B-47F8-A7F0-31FC6F2F8C66}" type="presOf" srcId="{707851F7-AFE9-452D-8B01-F912F512A153}" destId="{963036BE-FA81-4FB0-9E4B-21DED1F4146F}" srcOrd="1" destOrd="0" presId="urn:microsoft.com/office/officeart/2005/8/layout/venn2"/>
    <dgm:cxn modelId="{949D8ECF-8234-4C64-A433-58DF47454184}" type="presOf" srcId="{B0A2D89D-7EA3-4D6E-9E62-D69D510CDABF}" destId="{2EE6B023-BF92-4B87-9D27-B2D71688BCE1}" srcOrd="1" destOrd="0" presId="urn:microsoft.com/office/officeart/2005/8/layout/venn2"/>
    <dgm:cxn modelId="{D433A5E7-594C-4B57-B9D0-644CF751AE3D}" type="presOf" srcId="{FA86E751-E669-4EB1-BA98-4C6F744CC9E0}" destId="{34B89764-743F-46F5-AC39-F6FF820C1200}" srcOrd="0" destOrd="0" presId="urn:microsoft.com/office/officeart/2005/8/layout/venn2"/>
    <dgm:cxn modelId="{24C2A1EF-78E8-438A-B49E-CF94752D754A}" type="presOf" srcId="{59EB106B-2466-4A33-9323-61FDCD0B06F3}" destId="{F690EE61-E09D-4EEA-B476-AB33E9A4AEDD}" srcOrd="0" destOrd="0" presId="urn:microsoft.com/office/officeart/2005/8/layout/venn2"/>
    <dgm:cxn modelId="{B127A5F0-4678-400D-BFC4-1A7F569CB1F5}" srcId="{ED9819B5-12C3-43D4-81CC-FBD8566D9D0D}" destId="{59EB106B-2466-4A33-9323-61FDCD0B06F3}" srcOrd="2" destOrd="0" parTransId="{F5EC8AC2-29EA-420A-BFBF-42CA1BA5802D}" sibTransId="{F5A8CB32-72D0-4814-ADE1-F6E337BC9568}"/>
    <dgm:cxn modelId="{60A41EF6-8349-4D90-8AF7-B22A1F103CD5}" srcId="{ED9819B5-12C3-43D4-81CC-FBD8566D9D0D}" destId="{707851F7-AFE9-452D-8B01-F912F512A153}" srcOrd="1" destOrd="0" parTransId="{2EDFCB16-DC1B-42CA-9926-2DF6D23E4476}" sibTransId="{72C9AA59-4A39-404D-8686-6AD4AA8CD2C2}"/>
    <dgm:cxn modelId="{2BAA88BE-34B5-4B54-9AA3-04747E6259F9}" type="presParOf" srcId="{4364F618-5F00-4C65-9E03-14C6C5A51EA1}" destId="{5D953034-896D-4B24-A4E0-B9570B3343AC}" srcOrd="0" destOrd="0" presId="urn:microsoft.com/office/officeart/2005/8/layout/venn2"/>
    <dgm:cxn modelId="{7D86777D-AD80-430B-AD61-56D334BEC601}" type="presParOf" srcId="{5D953034-896D-4B24-A4E0-B9570B3343AC}" destId="{34B89764-743F-46F5-AC39-F6FF820C1200}" srcOrd="0" destOrd="0" presId="urn:microsoft.com/office/officeart/2005/8/layout/venn2"/>
    <dgm:cxn modelId="{B30F1517-7A31-4055-9076-F605BB60F916}" type="presParOf" srcId="{5D953034-896D-4B24-A4E0-B9570B3343AC}" destId="{49177237-C782-4260-8B21-AC0499084A5F}" srcOrd="1" destOrd="0" presId="urn:microsoft.com/office/officeart/2005/8/layout/venn2"/>
    <dgm:cxn modelId="{1AFA21C0-C7B0-4B0F-BC74-5E9F361EB342}" type="presParOf" srcId="{4364F618-5F00-4C65-9E03-14C6C5A51EA1}" destId="{9572A76C-CFF0-418A-A29C-ECDA7B759777}" srcOrd="1" destOrd="0" presId="urn:microsoft.com/office/officeart/2005/8/layout/venn2"/>
    <dgm:cxn modelId="{83521168-611A-4318-9622-2D2FE1D7DC14}" type="presParOf" srcId="{9572A76C-CFF0-418A-A29C-ECDA7B759777}" destId="{138543DC-6E5E-45C3-8BDE-C278254058CE}" srcOrd="0" destOrd="0" presId="urn:microsoft.com/office/officeart/2005/8/layout/venn2"/>
    <dgm:cxn modelId="{D60BC678-98C2-49D8-9C72-7266DD670F1D}" type="presParOf" srcId="{9572A76C-CFF0-418A-A29C-ECDA7B759777}" destId="{963036BE-FA81-4FB0-9E4B-21DED1F4146F}" srcOrd="1" destOrd="0" presId="urn:microsoft.com/office/officeart/2005/8/layout/venn2"/>
    <dgm:cxn modelId="{2E79F6F0-E939-4D23-ACDE-0467586DFB87}" type="presParOf" srcId="{4364F618-5F00-4C65-9E03-14C6C5A51EA1}" destId="{E2FD4A0D-D6BB-4EC1-967A-496F4EF98CFE}" srcOrd="2" destOrd="0" presId="urn:microsoft.com/office/officeart/2005/8/layout/venn2"/>
    <dgm:cxn modelId="{282ACB80-A490-46CC-A894-4643805566F6}" type="presParOf" srcId="{E2FD4A0D-D6BB-4EC1-967A-496F4EF98CFE}" destId="{F690EE61-E09D-4EEA-B476-AB33E9A4AEDD}" srcOrd="0" destOrd="0" presId="urn:microsoft.com/office/officeart/2005/8/layout/venn2"/>
    <dgm:cxn modelId="{8BCC11F5-2148-4B04-BB59-154F574F69E0}" type="presParOf" srcId="{E2FD4A0D-D6BB-4EC1-967A-496F4EF98CFE}" destId="{56E50F61-479E-4E33-BB72-5778F02A8EFC}" srcOrd="1" destOrd="0" presId="urn:microsoft.com/office/officeart/2005/8/layout/venn2"/>
    <dgm:cxn modelId="{D7E86880-56A1-41A5-9C3F-E2C03E1B6535}" type="presParOf" srcId="{4364F618-5F00-4C65-9E03-14C6C5A51EA1}" destId="{001BB97F-8347-4EBF-8098-E8D2E5153360}" srcOrd="3" destOrd="0" presId="urn:microsoft.com/office/officeart/2005/8/layout/venn2"/>
    <dgm:cxn modelId="{344F4F5D-F3FE-46FF-8FA6-DC6D4CB6928D}" type="presParOf" srcId="{001BB97F-8347-4EBF-8098-E8D2E5153360}" destId="{56787847-74DE-4242-848C-8AA87BCAC1C0}" srcOrd="0" destOrd="0" presId="urn:microsoft.com/office/officeart/2005/8/layout/venn2"/>
    <dgm:cxn modelId="{BBF09567-53EC-44C5-88E0-D65E89BBE835}" type="presParOf" srcId="{001BB97F-8347-4EBF-8098-E8D2E5153360}" destId="{2EE6B023-BF92-4B87-9D27-B2D71688BCE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97D103-630B-411D-9762-E309CD008909}" type="doc">
      <dgm:prSet loTypeId="urn:microsoft.com/office/officeart/2005/8/layout/chevron1" loCatId="process" qsTypeId="urn:microsoft.com/office/officeart/2005/8/quickstyle/3d2" qsCatId="3D" csTypeId="urn:microsoft.com/office/officeart/2005/8/colors/accent0_3" csCatId="mainScheme" phldr="1"/>
      <dgm:spPr/>
    </dgm:pt>
    <dgm:pt modelId="{436C0C45-1A41-49D3-B19D-825DA3B17A6C}">
      <dgm:prSet phldrT="[Text]"/>
      <dgm:spPr/>
      <dgm:t>
        <a:bodyPr/>
        <a:lstStyle/>
        <a:p>
          <a:r>
            <a:rPr lang="vi-VN" b="1" dirty="0"/>
            <a:t>Tính thừa kế</a:t>
          </a:r>
          <a:endParaRPr lang="en-US" b="1" dirty="0"/>
        </a:p>
      </dgm:t>
    </dgm:pt>
    <dgm:pt modelId="{2F831E41-6598-4B6F-9C7D-704BCBCFF313}" type="parTrans" cxnId="{14269387-A267-4AC5-AC3F-21C33A98AB0E}">
      <dgm:prSet/>
      <dgm:spPr/>
      <dgm:t>
        <a:bodyPr/>
        <a:lstStyle/>
        <a:p>
          <a:endParaRPr lang="en-US"/>
        </a:p>
      </dgm:t>
    </dgm:pt>
    <dgm:pt modelId="{CDBDE31A-D945-4914-AC2E-FF67489BCB8F}" type="sibTrans" cxnId="{14269387-A267-4AC5-AC3F-21C33A98AB0E}">
      <dgm:prSet/>
      <dgm:spPr/>
      <dgm:t>
        <a:bodyPr/>
        <a:lstStyle/>
        <a:p>
          <a:endParaRPr lang="en-US"/>
        </a:p>
      </dgm:t>
    </dgm:pt>
    <dgm:pt modelId="{82C61A6C-CE29-42BD-8F93-4DBB374278F9}">
      <dgm:prSet phldrT="[Text]"/>
      <dgm:spPr/>
      <dgm:t>
        <a:bodyPr/>
        <a:lstStyle/>
        <a:p>
          <a:r>
            <a:rPr lang="vi-VN" b="1"/>
            <a:t>Tính lặp lại</a:t>
          </a:r>
          <a:endParaRPr lang="en-US" b="1" dirty="0"/>
        </a:p>
      </dgm:t>
    </dgm:pt>
    <dgm:pt modelId="{8A8A6534-EC26-4210-BF7B-1121186A87E0}" type="parTrans" cxnId="{C83831B3-51EE-427D-8EB9-C3E90D6AB558}">
      <dgm:prSet/>
      <dgm:spPr/>
      <dgm:t>
        <a:bodyPr/>
        <a:lstStyle/>
        <a:p>
          <a:endParaRPr lang="en-US"/>
        </a:p>
      </dgm:t>
    </dgm:pt>
    <dgm:pt modelId="{22196B81-F1E7-4629-9ACC-2B5A83B2A59C}" type="sibTrans" cxnId="{C83831B3-51EE-427D-8EB9-C3E90D6AB558}">
      <dgm:prSet/>
      <dgm:spPr/>
      <dgm:t>
        <a:bodyPr/>
        <a:lstStyle/>
        <a:p>
          <a:endParaRPr lang="en-US"/>
        </a:p>
      </dgm:t>
    </dgm:pt>
    <dgm:pt modelId="{36DF8848-4F79-4DAF-BA06-6E456B0FD4AA}">
      <dgm:prSet phldrT="[Text]"/>
      <dgm:spPr/>
      <dgm:t>
        <a:bodyPr/>
        <a:lstStyle/>
        <a:p>
          <a:r>
            <a:rPr lang="vi-VN" b="1"/>
            <a:t>Tính tiến lên</a:t>
          </a:r>
          <a:endParaRPr lang="en-US" b="1" dirty="0"/>
        </a:p>
      </dgm:t>
    </dgm:pt>
    <dgm:pt modelId="{D77F0D35-8E0B-488B-98D9-F801F62BBD42}" type="parTrans" cxnId="{7C850174-F40C-4CA4-BD0C-0950571A3547}">
      <dgm:prSet/>
      <dgm:spPr/>
      <dgm:t>
        <a:bodyPr/>
        <a:lstStyle/>
        <a:p>
          <a:endParaRPr lang="en-US"/>
        </a:p>
      </dgm:t>
    </dgm:pt>
    <dgm:pt modelId="{A5E5772F-C46E-4A5F-837D-F4493B08256E}" type="sibTrans" cxnId="{7C850174-F40C-4CA4-BD0C-0950571A3547}">
      <dgm:prSet/>
      <dgm:spPr/>
      <dgm:t>
        <a:bodyPr/>
        <a:lstStyle/>
        <a:p>
          <a:endParaRPr lang="en-US"/>
        </a:p>
      </dgm:t>
    </dgm:pt>
    <dgm:pt modelId="{A6E2EA98-D851-4CAC-8753-1C436C4DE316}" type="pres">
      <dgm:prSet presAssocID="{EA97D103-630B-411D-9762-E309CD008909}" presName="Name0" presStyleCnt="0">
        <dgm:presLayoutVars>
          <dgm:dir/>
          <dgm:animLvl val="lvl"/>
          <dgm:resizeHandles val="exact"/>
        </dgm:presLayoutVars>
      </dgm:prSet>
      <dgm:spPr/>
    </dgm:pt>
    <dgm:pt modelId="{49AD3BEB-3205-4404-8597-CC52DEEC18AC}" type="pres">
      <dgm:prSet presAssocID="{436C0C45-1A41-49D3-B19D-825DA3B17A6C}" presName="parTxOnly" presStyleLbl="node1" presStyleIdx="0" presStyleCnt="3">
        <dgm:presLayoutVars>
          <dgm:chMax val="0"/>
          <dgm:chPref val="0"/>
          <dgm:bulletEnabled val="1"/>
        </dgm:presLayoutVars>
      </dgm:prSet>
      <dgm:spPr/>
    </dgm:pt>
    <dgm:pt modelId="{688947BA-D9EA-4E89-BB33-BF86FE7249BB}" type="pres">
      <dgm:prSet presAssocID="{CDBDE31A-D945-4914-AC2E-FF67489BCB8F}" presName="parTxOnlySpace" presStyleCnt="0"/>
      <dgm:spPr/>
    </dgm:pt>
    <dgm:pt modelId="{00A258BD-43B5-48A5-BD55-CC695CDF74F3}" type="pres">
      <dgm:prSet presAssocID="{82C61A6C-CE29-42BD-8F93-4DBB374278F9}" presName="parTxOnly" presStyleLbl="node1" presStyleIdx="1" presStyleCnt="3">
        <dgm:presLayoutVars>
          <dgm:chMax val="0"/>
          <dgm:chPref val="0"/>
          <dgm:bulletEnabled val="1"/>
        </dgm:presLayoutVars>
      </dgm:prSet>
      <dgm:spPr/>
    </dgm:pt>
    <dgm:pt modelId="{B8EA955E-1859-46C2-8027-DE06EE23475B}" type="pres">
      <dgm:prSet presAssocID="{22196B81-F1E7-4629-9ACC-2B5A83B2A59C}" presName="parTxOnlySpace" presStyleCnt="0"/>
      <dgm:spPr/>
    </dgm:pt>
    <dgm:pt modelId="{AEACE1F6-B66C-469C-9053-7D6FC3DB27E1}" type="pres">
      <dgm:prSet presAssocID="{36DF8848-4F79-4DAF-BA06-6E456B0FD4AA}" presName="parTxOnly" presStyleLbl="node1" presStyleIdx="2" presStyleCnt="3">
        <dgm:presLayoutVars>
          <dgm:chMax val="0"/>
          <dgm:chPref val="0"/>
          <dgm:bulletEnabled val="1"/>
        </dgm:presLayoutVars>
      </dgm:prSet>
      <dgm:spPr/>
    </dgm:pt>
  </dgm:ptLst>
  <dgm:cxnLst>
    <dgm:cxn modelId="{4275E103-F98C-4E16-81A0-E99AC408C5B4}" type="presOf" srcId="{36DF8848-4F79-4DAF-BA06-6E456B0FD4AA}" destId="{AEACE1F6-B66C-469C-9053-7D6FC3DB27E1}" srcOrd="0" destOrd="0" presId="urn:microsoft.com/office/officeart/2005/8/layout/chevron1"/>
    <dgm:cxn modelId="{85C0925E-E728-4759-8693-44BF6E22E603}" type="presOf" srcId="{82C61A6C-CE29-42BD-8F93-4DBB374278F9}" destId="{00A258BD-43B5-48A5-BD55-CC695CDF74F3}" srcOrd="0" destOrd="0" presId="urn:microsoft.com/office/officeart/2005/8/layout/chevron1"/>
    <dgm:cxn modelId="{7C850174-F40C-4CA4-BD0C-0950571A3547}" srcId="{EA97D103-630B-411D-9762-E309CD008909}" destId="{36DF8848-4F79-4DAF-BA06-6E456B0FD4AA}" srcOrd="2" destOrd="0" parTransId="{D77F0D35-8E0B-488B-98D9-F801F62BBD42}" sibTransId="{A5E5772F-C46E-4A5F-837D-F4493B08256E}"/>
    <dgm:cxn modelId="{14269387-A267-4AC5-AC3F-21C33A98AB0E}" srcId="{EA97D103-630B-411D-9762-E309CD008909}" destId="{436C0C45-1A41-49D3-B19D-825DA3B17A6C}" srcOrd="0" destOrd="0" parTransId="{2F831E41-6598-4B6F-9C7D-704BCBCFF313}" sibTransId="{CDBDE31A-D945-4914-AC2E-FF67489BCB8F}"/>
    <dgm:cxn modelId="{11E8D691-A2E9-4D04-AAF3-93F52A6EF4CD}" type="presOf" srcId="{EA97D103-630B-411D-9762-E309CD008909}" destId="{A6E2EA98-D851-4CAC-8753-1C436C4DE316}" srcOrd="0" destOrd="0" presId="urn:microsoft.com/office/officeart/2005/8/layout/chevron1"/>
    <dgm:cxn modelId="{C83831B3-51EE-427D-8EB9-C3E90D6AB558}" srcId="{EA97D103-630B-411D-9762-E309CD008909}" destId="{82C61A6C-CE29-42BD-8F93-4DBB374278F9}" srcOrd="1" destOrd="0" parTransId="{8A8A6534-EC26-4210-BF7B-1121186A87E0}" sibTransId="{22196B81-F1E7-4629-9ACC-2B5A83B2A59C}"/>
    <dgm:cxn modelId="{3C7E7FFB-D54E-42F2-93E1-0F330160DDA6}" type="presOf" srcId="{436C0C45-1A41-49D3-B19D-825DA3B17A6C}" destId="{49AD3BEB-3205-4404-8597-CC52DEEC18AC}" srcOrd="0" destOrd="0" presId="urn:microsoft.com/office/officeart/2005/8/layout/chevron1"/>
    <dgm:cxn modelId="{3603C77A-7788-492A-91EB-074409FE10FF}" type="presParOf" srcId="{A6E2EA98-D851-4CAC-8753-1C436C4DE316}" destId="{49AD3BEB-3205-4404-8597-CC52DEEC18AC}" srcOrd="0" destOrd="0" presId="urn:microsoft.com/office/officeart/2005/8/layout/chevron1"/>
    <dgm:cxn modelId="{A8185258-9AB5-4901-B623-88C221B05DC2}" type="presParOf" srcId="{A6E2EA98-D851-4CAC-8753-1C436C4DE316}" destId="{688947BA-D9EA-4E89-BB33-BF86FE7249BB}" srcOrd="1" destOrd="0" presId="urn:microsoft.com/office/officeart/2005/8/layout/chevron1"/>
    <dgm:cxn modelId="{0A78D64C-D4C3-4351-B21F-560EF07B7F21}" type="presParOf" srcId="{A6E2EA98-D851-4CAC-8753-1C436C4DE316}" destId="{00A258BD-43B5-48A5-BD55-CC695CDF74F3}" srcOrd="2" destOrd="0" presId="urn:microsoft.com/office/officeart/2005/8/layout/chevron1"/>
    <dgm:cxn modelId="{EC8C3750-6FFB-4B0E-9F62-B4F23F1798CA}" type="presParOf" srcId="{A6E2EA98-D851-4CAC-8753-1C436C4DE316}" destId="{B8EA955E-1859-46C2-8027-DE06EE23475B}" srcOrd="3" destOrd="0" presId="urn:microsoft.com/office/officeart/2005/8/layout/chevron1"/>
    <dgm:cxn modelId="{0C74C017-63FF-4DEE-85DE-C7C66A9B9B66}" type="presParOf" srcId="{A6E2EA98-D851-4CAC-8753-1C436C4DE316}" destId="{AEACE1F6-B66C-469C-9053-7D6FC3DB27E1}"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87BC8D-BF2A-45E0-85B1-E8DDEFB9A05E}" type="doc">
      <dgm:prSet loTypeId="urn:microsoft.com/office/officeart/2008/layout/VerticalCurvedList" loCatId="list" qsTypeId="urn:microsoft.com/office/officeart/2005/8/quickstyle/3d4" qsCatId="3D" csTypeId="urn:microsoft.com/office/officeart/2005/8/colors/colorful2" csCatId="colorful" phldr="1"/>
      <dgm:spPr/>
      <dgm:t>
        <a:bodyPr/>
        <a:lstStyle/>
        <a:p>
          <a:endParaRPr lang="en-US"/>
        </a:p>
      </dgm:t>
    </dgm:pt>
    <dgm:pt modelId="{7E581B4C-A44F-43C7-9902-9FE8F91E361A}">
      <dgm:prSet phldrT="[Text]" custT="1"/>
      <dgm:spPr>
        <a:scene3d>
          <a:camera prst="orthographicFront"/>
          <a:lightRig rig="chilly" dir="t"/>
        </a:scene3d>
        <a:sp3d prstMaterial="translucentPowder">
          <a:bevelT w="127000" h="25400"/>
        </a:sp3d>
      </dgm:spPr>
      <dgm:t>
        <a:bodyPr/>
        <a:lstStyle/>
        <a:p>
          <a:r>
            <a:rPr lang="en-US" sz="2600" b="0" i="0" dirty="0" err="1">
              <a:solidFill>
                <a:schemeClr val="tx1"/>
              </a:solidFill>
              <a:latin typeface="Calibri" pitchFamily="34" charset="0"/>
              <a:cs typeface="Times New Roman" panose="02020603050405020304" pitchFamily="18" charset="0"/>
            </a:rPr>
            <a:t>Là</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cơ</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sở</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để</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nhận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thức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đúng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đắn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về</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xu</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hướng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vận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động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phát</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triển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của</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sự</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vật</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hiện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tượng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Quá</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trình</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đó</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là</a:t>
          </a:r>
          <a:r>
            <a:rPr lang="en-US" sz="2600" b="0" i="0" dirty="0">
              <a:solidFill>
                <a:schemeClr val="tx1"/>
              </a:solidFill>
              <a:latin typeface="Calibri" pitchFamily="34" charset="0"/>
              <a:cs typeface="Times New Roman" panose="02020603050405020304" pitchFamily="18" charset="0"/>
            </a:rPr>
            <a:t> con </a:t>
          </a:r>
          <a:r>
            <a:rPr lang="en-US" sz="2600" b="0" i="0" dirty="0" err="1">
              <a:solidFill>
                <a:schemeClr val="tx1"/>
              </a:solidFill>
              <a:latin typeface="Calibri" pitchFamily="34" charset="0"/>
              <a:cs typeface="Times New Roman" panose="02020603050405020304" pitchFamily="18" charset="0"/>
            </a:rPr>
            <a:t>đường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quanh</a:t>
          </a:r>
          <a:r>
            <a:rPr lang="en-US" sz="2600" b="0" i="0" dirty="0">
              <a:solidFill>
                <a:schemeClr val="tx1"/>
              </a:solidFill>
              <a:latin typeface="Calibri" pitchFamily="34" charset="0"/>
              <a:cs typeface="Times New Roman" panose="02020603050405020304" pitchFamily="18" charset="0"/>
            </a:rPr>
            <a:t> co, </a:t>
          </a:r>
          <a:r>
            <a:rPr lang="en-US" sz="2600" b="0" i="0" dirty="0" err="1">
              <a:solidFill>
                <a:schemeClr val="tx1"/>
              </a:solidFill>
              <a:latin typeface="Calibri" pitchFamily="34" charset="0"/>
              <a:cs typeface="Times New Roman" panose="02020603050405020304" pitchFamily="18" charset="0"/>
            </a:rPr>
            <a:t>phức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tạp</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gồm</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nhiều</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giai</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đoạn</a:t>
          </a:r>
          <a:r>
            <a:rPr lang="en-US" sz="2600" b="0" i="0" dirty="0">
              <a:solidFill>
                <a:schemeClr val="tx1"/>
              </a:solidFill>
              <a:latin typeface="Calibri" pitchFamily="34" charset="0"/>
              <a:cs typeface="Times New Roman" panose="02020603050405020304" pitchFamily="18" charset="0"/>
            </a:rPr>
            <a:t> </a:t>
          </a:r>
          <a:r>
            <a:rPr lang="en-US" sz="2600" b="0" i="0">
              <a:solidFill>
                <a:schemeClr val="tx1"/>
              </a:solidFill>
              <a:latin typeface="Calibri" pitchFamily="34" charset="0"/>
              <a:cs typeface="Times New Roman" panose="02020603050405020304" pitchFamily="18" charset="0"/>
            </a:rPr>
            <a:t>và quá trình </a:t>
          </a:r>
          <a:r>
            <a:rPr lang="en-US" sz="2600" b="0" i="0" dirty="0" err="1">
              <a:solidFill>
                <a:schemeClr val="tx1"/>
              </a:solidFill>
              <a:latin typeface="Calibri" pitchFamily="34" charset="0"/>
              <a:cs typeface="Times New Roman" panose="02020603050405020304" pitchFamily="18" charset="0"/>
            </a:rPr>
            <a:t>khác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nhau</a:t>
          </a:r>
          <a:r>
            <a:rPr lang="en-US" sz="2600" b="0" i="0" dirty="0">
              <a:solidFill>
                <a:schemeClr val="tx1"/>
              </a:solidFill>
              <a:latin typeface="Calibri" pitchFamily="34" charset="0"/>
              <a:cs typeface="Times New Roman" panose="02020603050405020304" pitchFamily="18" charset="0"/>
            </a:rPr>
            <a:t>.</a:t>
          </a:r>
        </a:p>
      </dgm:t>
    </dgm:pt>
    <dgm:pt modelId="{90BE902A-61D7-4D75-BCA7-3BC58C78E191}" type="parTrans" cxnId="{B62BE81B-AB19-4B83-8A85-B48DE3A17B74}">
      <dgm:prSet/>
      <dgm:spPr/>
      <dgm:t>
        <a:bodyPr/>
        <a:lstStyle/>
        <a:p>
          <a:endParaRPr lang="en-US"/>
        </a:p>
      </dgm:t>
    </dgm:pt>
    <dgm:pt modelId="{A6F7526F-E85E-41D2-B05F-2FA1E5F38C04}" type="sibTrans" cxnId="{B62BE81B-AB19-4B83-8A85-B48DE3A17B74}">
      <dgm:prSet/>
      <dgm:spPr>
        <a:scene3d>
          <a:camera prst="orthographicFront"/>
          <a:lightRig rig="threePt" dir="t"/>
        </a:scene3d>
        <a:sp3d z="-40000" prstMaterial="matte">
          <a:bevelT/>
        </a:sp3d>
      </dgm:spPr>
      <dgm:t>
        <a:bodyPr/>
        <a:lstStyle/>
        <a:p>
          <a:endParaRPr lang="en-US"/>
        </a:p>
      </dgm:t>
    </dgm:pt>
    <dgm:pt modelId="{FC104E77-FF31-41F1-8619-D61F19BF95AE}">
      <dgm:prSet phldrT="[Text]" custT="1"/>
      <dgm:spPr>
        <a:scene3d>
          <a:camera prst="orthographicFront"/>
          <a:lightRig rig="chilly" dir="t"/>
        </a:scene3d>
        <a:sp3d prstMaterial="translucentPowder">
          <a:bevelT w="127000" h="25400"/>
        </a:sp3d>
      </dgm:spPr>
      <dgm:t>
        <a:bodyPr/>
        <a:lstStyle/>
        <a:p>
          <a:r>
            <a:rPr lang="en-US" sz="2600" b="0" i="0" dirty="0">
              <a:solidFill>
                <a:schemeClr val="tx1"/>
              </a:solidFill>
              <a:latin typeface="Calibri" pitchFamily="34" charset="0"/>
              <a:cs typeface="Times New Roman" panose="02020603050405020304" pitchFamily="18" charset="0"/>
            </a:rPr>
            <a:t>Cần </a:t>
          </a:r>
          <a:r>
            <a:rPr lang="en-US" sz="2600" b="0" i="0" dirty="0" err="1">
              <a:solidFill>
                <a:schemeClr val="tx1"/>
              </a:solidFill>
              <a:latin typeface="Calibri" pitchFamily="34" charset="0"/>
              <a:cs typeface="Times New Roman" panose="02020603050405020304" pitchFamily="18" charset="0"/>
            </a:rPr>
            <a:t>nâng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cao</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tính</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tích</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cực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của</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nhân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tố</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chủ</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quan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trong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mọi</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hoạt</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động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có</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niềm</a:t>
          </a:r>
          <a:r>
            <a:rPr lang="en-US" sz="2600" b="0" i="0" dirty="0">
              <a:solidFill>
                <a:schemeClr val="tx1"/>
              </a:solidFill>
              <a:latin typeface="Calibri" pitchFamily="34" charset="0"/>
              <a:cs typeface="Times New Roman" panose="02020603050405020304" pitchFamily="18" charset="0"/>
            </a:rPr>
            <a:t> tin </a:t>
          </a:r>
          <a:r>
            <a:rPr lang="en-US" sz="2600" b="0" i="0" dirty="0" err="1">
              <a:solidFill>
                <a:schemeClr val="tx1"/>
              </a:solidFill>
              <a:latin typeface="Calibri" pitchFamily="34" charset="0"/>
              <a:cs typeface="Times New Roman" panose="02020603050405020304" pitchFamily="18" charset="0"/>
            </a:rPr>
            <a:t>vào</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sự</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tất</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thắng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của</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cái</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mới</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Khắc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phục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tư</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tưởng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bảo</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thủ</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trì</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trệ</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giáo</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điều</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kìm</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hãm</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sự</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phát</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triển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của</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cái</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mới</a:t>
          </a:r>
          <a:r>
            <a:rPr lang="en-US" sz="2600" b="0" i="0" dirty="0">
              <a:solidFill>
                <a:schemeClr val="tx1"/>
              </a:solidFill>
              <a:latin typeface="Calibri" pitchFamily="34" charset="0"/>
              <a:cs typeface="Times New Roman" panose="02020603050405020304" pitchFamily="18" charset="0"/>
            </a:rPr>
            <a:t>.</a:t>
          </a:r>
        </a:p>
      </dgm:t>
    </dgm:pt>
    <dgm:pt modelId="{E826B4FC-38FD-418A-8ABD-F37CA0A97BA9}" type="parTrans" cxnId="{3BD091E2-8E57-4825-858D-8405F014CDBE}">
      <dgm:prSet/>
      <dgm:spPr/>
      <dgm:t>
        <a:bodyPr/>
        <a:lstStyle/>
        <a:p>
          <a:endParaRPr lang="en-US"/>
        </a:p>
      </dgm:t>
    </dgm:pt>
    <dgm:pt modelId="{7F47B050-4464-468F-BE52-67DB5A3F29D5}" type="sibTrans" cxnId="{3BD091E2-8E57-4825-858D-8405F014CDBE}">
      <dgm:prSet/>
      <dgm:spPr/>
      <dgm:t>
        <a:bodyPr/>
        <a:lstStyle/>
        <a:p>
          <a:endParaRPr lang="en-US"/>
        </a:p>
      </dgm:t>
    </dgm:pt>
    <dgm:pt modelId="{1C501F52-1EBF-4189-9908-4A7AE6F32C39}">
      <dgm:prSet phldrT="[Text]" custT="1"/>
      <dgm:spPr>
        <a:scene3d>
          <a:camera prst="orthographicFront"/>
          <a:lightRig rig="chilly" dir="t"/>
        </a:scene3d>
        <a:sp3d prstMaterial="translucentPowder">
          <a:bevelT w="127000" h="25400"/>
        </a:sp3d>
      </dgm:spPr>
      <dgm:t>
        <a:bodyPr/>
        <a:lstStyle/>
        <a:p>
          <a:r>
            <a:rPr lang="en-US" sz="2600" b="0" i="0" dirty="0">
              <a:solidFill>
                <a:schemeClr val="tx1"/>
              </a:solidFill>
              <a:latin typeface="Calibri" pitchFamily="34" charset="0"/>
              <a:cs typeface="Times New Roman" panose="02020603050405020304" pitchFamily="18" charset="0"/>
            </a:rPr>
            <a:t>Trong </a:t>
          </a:r>
          <a:r>
            <a:rPr lang="en-US" sz="2600" b="0" i="0" dirty="0" err="1">
              <a:solidFill>
                <a:schemeClr val="tx1"/>
              </a:solidFill>
              <a:latin typeface="Calibri" pitchFamily="34" charset="0"/>
              <a:cs typeface="Times New Roman" panose="02020603050405020304" pitchFamily="18" charset="0"/>
            </a:rPr>
            <a:t>quá</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trình</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phủ</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định</a:t>
          </a:r>
          <a:r>
            <a:rPr lang="en-US" sz="2600" b="0" i="0" dirty="0">
              <a:solidFill>
                <a:schemeClr val="tx1"/>
              </a:solidFill>
              <a:latin typeface="Calibri" pitchFamily="34" charset="0"/>
              <a:cs typeface="Times New Roman" panose="02020603050405020304" pitchFamily="18" charset="0"/>
            </a:rPr>
            <a:t> </a:t>
          </a:r>
          <a:r>
            <a:rPr lang="en-US" sz="2600" b="0" i="0" err="1">
              <a:solidFill>
                <a:schemeClr val="tx1"/>
              </a:solidFill>
              <a:latin typeface="Calibri" pitchFamily="34" charset="0"/>
              <a:cs typeface="Times New Roman" panose="02020603050405020304" pitchFamily="18" charset="0"/>
            </a:rPr>
            <a:t>cái</a:t>
          </a:r>
          <a:r>
            <a:rPr lang="en-US" sz="2600" b="0" i="0">
              <a:solidFill>
                <a:schemeClr val="tx1"/>
              </a:solidFill>
              <a:latin typeface="Calibri" pitchFamily="34" charset="0"/>
              <a:cs typeface="Times New Roman" panose="02020603050405020304" pitchFamily="18" charset="0"/>
            </a:rPr>
            <a:t> cũ </a:t>
          </a:r>
          <a:r>
            <a:rPr lang="en-US" sz="2600" b="0" i="0" dirty="0" err="1">
              <a:solidFill>
                <a:schemeClr val="tx1"/>
              </a:solidFill>
              <a:latin typeface="Calibri" pitchFamily="34" charset="0"/>
              <a:cs typeface="Times New Roman" panose="02020603050405020304" pitchFamily="18" charset="0"/>
            </a:rPr>
            <a:t>phải</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theo</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nguyên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tắc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kế</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thừa</a:t>
          </a:r>
          <a:r>
            <a:rPr lang="en-US" sz="2600" b="0" i="0" dirty="0">
              <a:solidFill>
                <a:schemeClr val="tx1"/>
              </a:solidFill>
              <a:latin typeface="Calibri" pitchFamily="34" charset="0"/>
              <a:cs typeface="Times New Roman" panose="02020603050405020304" pitchFamily="18" charset="0"/>
            </a:rPr>
            <a:t> có </a:t>
          </a:r>
          <a:r>
            <a:rPr lang="en-US" sz="2600" b="0" i="0" dirty="0" err="1">
              <a:solidFill>
                <a:schemeClr val="tx1"/>
              </a:solidFill>
              <a:latin typeface="Calibri" pitchFamily="34" charset="0"/>
              <a:cs typeface="Times New Roman" panose="02020603050405020304" pitchFamily="18" charset="0"/>
            </a:rPr>
            <a:t>phê</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phán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kế</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thừa</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những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nhân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tố</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hợp</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quy</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luật</a:t>
          </a:r>
          <a:r>
            <a:rPr lang="en-US" sz="2600" b="0" i="0" dirty="0">
              <a:solidFill>
                <a:schemeClr val="tx1"/>
              </a:solidFill>
              <a:latin typeface="Calibri" pitchFamily="34" charset="0"/>
              <a:cs typeface="Times New Roman" panose="02020603050405020304" pitchFamily="18" charset="0"/>
            </a:rPr>
            <a:t> và </a:t>
          </a:r>
          <a:r>
            <a:rPr lang="en-US" sz="2600" b="0" i="0" dirty="0" err="1">
              <a:solidFill>
                <a:schemeClr val="tx1"/>
              </a:solidFill>
              <a:latin typeface="Calibri" pitchFamily="34" charset="0"/>
              <a:cs typeface="Times New Roman" panose="02020603050405020304" pitchFamily="18" charset="0"/>
            </a:rPr>
            <a:t>lọc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bỏ</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cái</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tạo</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cái</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tiêu</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cực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nhằm</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thúc</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đẩy</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sự</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vật</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hiện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tượng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phát</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triển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theo</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hướng</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tiến</a:t>
          </a:r>
          <a:r>
            <a:rPr lang="en-US" sz="2600" b="0" i="0" dirty="0">
              <a:solidFill>
                <a:schemeClr val="tx1"/>
              </a:solidFill>
              <a:latin typeface="Calibri" pitchFamily="34" charset="0"/>
              <a:cs typeface="Times New Roman" panose="02020603050405020304" pitchFamily="18" charset="0"/>
            </a:rPr>
            <a:t> </a:t>
          </a:r>
          <a:r>
            <a:rPr lang="en-US" sz="2600" b="0" i="0" dirty="0" err="1">
              <a:solidFill>
                <a:schemeClr val="tx1"/>
              </a:solidFill>
              <a:latin typeface="Calibri" pitchFamily="34" charset="0"/>
              <a:cs typeface="Times New Roman" panose="02020603050405020304" pitchFamily="18" charset="0"/>
            </a:rPr>
            <a:t>bộ</a:t>
          </a:r>
          <a:r>
            <a:rPr lang="en-US" sz="2600" b="0" i="0" dirty="0">
              <a:solidFill>
                <a:schemeClr val="tx1"/>
              </a:solidFill>
              <a:latin typeface="Calibri" pitchFamily="34" charset="0"/>
              <a:cs typeface="Times New Roman" panose="02020603050405020304" pitchFamily="18" charset="0"/>
            </a:rPr>
            <a:t>.</a:t>
          </a:r>
        </a:p>
      </dgm:t>
    </dgm:pt>
    <dgm:pt modelId="{ED278D13-4F86-4138-8BAA-57BFBCDB7AEF}" type="parTrans" cxnId="{DFC69C57-0090-457A-8C92-4A66C3548E2A}">
      <dgm:prSet/>
      <dgm:spPr/>
      <dgm:t>
        <a:bodyPr/>
        <a:lstStyle/>
        <a:p>
          <a:endParaRPr lang="en-US"/>
        </a:p>
      </dgm:t>
    </dgm:pt>
    <dgm:pt modelId="{6F42112F-DF2C-49B9-98CF-5F9E7571448C}" type="sibTrans" cxnId="{DFC69C57-0090-457A-8C92-4A66C3548E2A}">
      <dgm:prSet/>
      <dgm:spPr/>
      <dgm:t>
        <a:bodyPr/>
        <a:lstStyle/>
        <a:p>
          <a:endParaRPr lang="en-US"/>
        </a:p>
      </dgm:t>
    </dgm:pt>
    <dgm:pt modelId="{E150EDED-1C90-4059-B495-3D201424FA27}" type="pres">
      <dgm:prSet presAssocID="{9187BC8D-BF2A-45E0-85B1-E8DDEFB9A05E}" presName="Name0" presStyleCnt="0">
        <dgm:presLayoutVars>
          <dgm:chMax val="7"/>
          <dgm:chPref val="7"/>
          <dgm:dir/>
        </dgm:presLayoutVars>
      </dgm:prSet>
      <dgm:spPr/>
    </dgm:pt>
    <dgm:pt modelId="{4AB8F564-618E-484B-A89C-489276C56246}" type="pres">
      <dgm:prSet presAssocID="{9187BC8D-BF2A-45E0-85B1-E8DDEFB9A05E}" presName="Name1" presStyleCnt="0"/>
      <dgm:spPr>
        <a:scene3d>
          <a:camera prst="orthographicFront"/>
          <a:lightRig rig="threePt" dir="t"/>
        </a:scene3d>
        <a:sp3d>
          <a:bevelT/>
        </a:sp3d>
      </dgm:spPr>
    </dgm:pt>
    <dgm:pt modelId="{ECB9EA76-F699-4763-8CC1-7AF21710B8FB}" type="pres">
      <dgm:prSet presAssocID="{9187BC8D-BF2A-45E0-85B1-E8DDEFB9A05E}" presName="cycle" presStyleCnt="0"/>
      <dgm:spPr>
        <a:scene3d>
          <a:camera prst="orthographicFront"/>
          <a:lightRig rig="threePt" dir="t"/>
        </a:scene3d>
        <a:sp3d>
          <a:bevelT/>
        </a:sp3d>
      </dgm:spPr>
    </dgm:pt>
    <dgm:pt modelId="{195A520C-B6FA-4818-84E2-34C29A509FE1}" type="pres">
      <dgm:prSet presAssocID="{9187BC8D-BF2A-45E0-85B1-E8DDEFB9A05E}" presName="srcNode" presStyleLbl="node1" presStyleIdx="0" presStyleCnt="3"/>
      <dgm:spPr>
        <a:scene3d>
          <a:camera prst="orthographicFront"/>
          <a:lightRig rig="threePt" dir="t"/>
        </a:scene3d>
        <a:sp3d>
          <a:bevelT/>
        </a:sp3d>
      </dgm:spPr>
    </dgm:pt>
    <dgm:pt modelId="{A9BAA3FC-5E76-431A-BC12-73B4F4D8AEA6}" type="pres">
      <dgm:prSet presAssocID="{9187BC8D-BF2A-45E0-85B1-E8DDEFB9A05E}" presName="conn" presStyleLbl="parChTrans1D2" presStyleIdx="0" presStyleCnt="1"/>
      <dgm:spPr/>
    </dgm:pt>
    <dgm:pt modelId="{81F51FB8-515D-4748-9897-D8A6C3170688}" type="pres">
      <dgm:prSet presAssocID="{9187BC8D-BF2A-45E0-85B1-E8DDEFB9A05E}" presName="extraNode" presStyleLbl="node1" presStyleIdx="0" presStyleCnt="3"/>
      <dgm:spPr>
        <a:scene3d>
          <a:camera prst="orthographicFront"/>
          <a:lightRig rig="threePt" dir="t"/>
        </a:scene3d>
        <a:sp3d>
          <a:bevelT/>
        </a:sp3d>
      </dgm:spPr>
    </dgm:pt>
    <dgm:pt modelId="{3DDF3789-502C-42ED-9318-8FA5206AE8F8}" type="pres">
      <dgm:prSet presAssocID="{9187BC8D-BF2A-45E0-85B1-E8DDEFB9A05E}" presName="dstNode" presStyleLbl="node1" presStyleIdx="0" presStyleCnt="3"/>
      <dgm:spPr>
        <a:scene3d>
          <a:camera prst="orthographicFront"/>
          <a:lightRig rig="threePt" dir="t"/>
        </a:scene3d>
        <a:sp3d>
          <a:bevelT/>
        </a:sp3d>
      </dgm:spPr>
    </dgm:pt>
    <dgm:pt modelId="{58187084-2386-4B6C-8365-B6587499E509}" type="pres">
      <dgm:prSet presAssocID="{7E581B4C-A44F-43C7-9902-9FE8F91E361A}" presName="text_1" presStyleLbl="node1" presStyleIdx="0" presStyleCnt="3" custScaleY="151852" custLinFactNeighborY="-22222">
        <dgm:presLayoutVars>
          <dgm:bulletEnabled val="1"/>
        </dgm:presLayoutVars>
      </dgm:prSet>
      <dgm:spPr/>
    </dgm:pt>
    <dgm:pt modelId="{4668AC7D-961D-43C2-BC73-08A993A7C707}" type="pres">
      <dgm:prSet presAssocID="{7E581B4C-A44F-43C7-9902-9FE8F91E361A}" presName="accent_1" presStyleCnt="0"/>
      <dgm:spPr>
        <a:scene3d>
          <a:camera prst="orthographicFront"/>
          <a:lightRig rig="threePt" dir="t"/>
        </a:scene3d>
        <a:sp3d>
          <a:bevelT/>
        </a:sp3d>
      </dgm:spPr>
    </dgm:pt>
    <dgm:pt modelId="{186BC82D-F1ED-4D4B-9540-0C487C7E3F06}" type="pres">
      <dgm:prSet presAssocID="{7E581B4C-A44F-43C7-9902-9FE8F91E361A}" presName="accentRepeatNode" presStyleLbl="solidFgAcc1" presStyleIdx="0" presStyleCnt="3" custScaleX="119498" custScaleY="113334" custLinFactNeighborY="-19630"/>
      <dgm:spPr>
        <a:scene3d>
          <a:camera prst="orthographicFront"/>
          <a:lightRig rig="chilly" dir="t"/>
        </a:scene3d>
        <a:sp3d z="12700" extrusionH="1700" prstMaterial="dkEdge">
          <a:bevelT w="25400" h="6350"/>
          <a:bevelB w="0" h="0" prst="convex"/>
        </a:sp3d>
      </dgm:spPr>
    </dgm:pt>
    <dgm:pt modelId="{E6DB4DE7-F0AB-44A5-92E5-859905316544}" type="pres">
      <dgm:prSet presAssocID="{FC104E77-FF31-41F1-8619-D61F19BF95AE}" presName="text_2" presStyleLbl="node1" presStyleIdx="1" presStyleCnt="3" custScaleY="148148" custLinFactNeighborY="-7407">
        <dgm:presLayoutVars>
          <dgm:bulletEnabled val="1"/>
        </dgm:presLayoutVars>
      </dgm:prSet>
      <dgm:spPr/>
    </dgm:pt>
    <dgm:pt modelId="{A894DB95-B0EA-4412-9DCC-D664D09C4104}" type="pres">
      <dgm:prSet presAssocID="{FC104E77-FF31-41F1-8619-D61F19BF95AE}" presName="accent_2" presStyleCnt="0"/>
      <dgm:spPr>
        <a:scene3d>
          <a:camera prst="orthographicFront"/>
          <a:lightRig rig="threePt" dir="t"/>
        </a:scene3d>
        <a:sp3d>
          <a:bevelT/>
        </a:sp3d>
      </dgm:spPr>
    </dgm:pt>
    <dgm:pt modelId="{F082B16A-4F81-4C5D-964F-3F30EC17810F}" type="pres">
      <dgm:prSet presAssocID="{FC104E77-FF31-41F1-8619-D61F19BF95AE}" presName="accentRepeatNode" presStyleLbl="solidFgAcc1" presStyleIdx="1" presStyleCnt="3" custScaleX="116440" custScaleY="111851" custLinFactNeighborY="-8518"/>
      <dgm:spPr>
        <a:scene3d>
          <a:camera prst="orthographicFront"/>
          <a:lightRig rig="chilly" dir="t"/>
        </a:scene3d>
        <a:sp3d z="12700" extrusionH="1700" prstMaterial="dkEdge">
          <a:bevelT w="25400" h="6350"/>
          <a:bevelB w="0" h="0" prst="convex"/>
        </a:sp3d>
      </dgm:spPr>
    </dgm:pt>
    <dgm:pt modelId="{19447559-D08F-4D1A-8F86-C590A9915009}" type="pres">
      <dgm:prSet presAssocID="{1C501F52-1EBF-4189-9908-4A7AE6F32C39}" presName="text_3" presStyleLbl="node1" presStyleIdx="2" presStyleCnt="3" custScaleY="162963" custLinFactNeighborY="11111">
        <dgm:presLayoutVars>
          <dgm:bulletEnabled val="1"/>
        </dgm:presLayoutVars>
      </dgm:prSet>
      <dgm:spPr/>
    </dgm:pt>
    <dgm:pt modelId="{3A4F0749-6133-450D-AA04-ABBF089B86AC}" type="pres">
      <dgm:prSet presAssocID="{1C501F52-1EBF-4189-9908-4A7AE6F32C39}" presName="accent_3" presStyleCnt="0"/>
      <dgm:spPr>
        <a:scene3d>
          <a:camera prst="orthographicFront"/>
          <a:lightRig rig="threePt" dir="t"/>
        </a:scene3d>
        <a:sp3d>
          <a:bevelT/>
        </a:sp3d>
      </dgm:spPr>
    </dgm:pt>
    <dgm:pt modelId="{0D470333-479B-4E3B-AB29-0F187D4A2FBE}" type="pres">
      <dgm:prSet presAssocID="{1C501F52-1EBF-4189-9908-4A7AE6F32C39}" presName="accentRepeatNode" presStyleLbl="solidFgAcc1" presStyleIdx="2" presStyleCnt="3" custScaleX="112999" custScaleY="111852" custLinFactNeighborY="7778"/>
      <dgm:spPr>
        <a:scene3d>
          <a:camera prst="orthographicFront"/>
          <a:lightRig rig="chilly" dir="t"/>
        </a:scene3d>
        <a:sp3d z="12700" extrusionH="1700" prstMaterial="dkEdge">
          <a:bevelT w="25400" h="6350"/>
          <a:bevelB w="0" h="0" prst="convex"/>
        </a:sp3d>
      </dgm:spPr>
    </dgm:pt>
  </dgm:ptLst>
  <dgm:cxnLst>
    <dgm:cxn modelId="{B62BE81B-AB19-4B83-8A85-B48DE3A17B74}" srcId="{9187BC8D-BF2A-45E0-85B1-E8DDEFB9A05E}" destId="{7E581B4C-A44F-43C7-9902-9FE8F91E361A}" srcOrd="0" destOrd="0" parTransId="{90BE902A-61D7-4D75-BCA7-3BC58C78E191}" sibTransId="{A6F7526F-E85E-41D2-B05F-2FA1E5F38C04}"/>
    <dgm:cxn modelId="{22B6B127-3DE2-4DD0-961D-A78579145AA9}" type="presOf" srcId="{A6F7526F-E85E-41D2-B05F-2FA1E5F38C04}" destId="{A9BAA3FC-5E76-431A-BC12-73B4F4D8AEA6}" srcOrd="0" destOrd="0" presId="urn:microsoft.com/office/officeart/2008/layout/VerticalCurvedList"/>
    <dgm:cxn modelId="{BB21CD4D-7C13-41D6-9076-E65D861B739A}" type="presOf" srcId="{FC104E77-FF31-41F1-8619-D61F19BF95AE}" destId="{E6DB4DE7-F0AB-44A5-92E5-859905316544}" srcOrd="0" destOrd="0" presId="urn:microsoft.com/office/officeart/2008/layout/VerticalCurvedList"/>
    <dgm:cxn modelId="{2F661C71-F87D-4208-89FA-DD0284D2B6BD}" type="presOf" srcId="{9187BC8D-BF2A-45E0-85B1-E8DDEFB9A05E}" destId="{E150EDED-1C90-4059-B495-3D201424FA27}" srcOrd="0" destOrd="0" presId="urn:microsoft.com/office/officeart/2008/layout/VerticalCurvedList"/>
    <dgm:cxn modelId="{DFC69C57-0090-457A-8C92-4A66C3548E2A}" srcId="{9187BC8D-BF2A-45E0-85B1-E8DDEFB9A05E}" destId="{1C501F52-1EBF-4189-9908-4A7AE6F32C39}" srcOrd="2" destOrd="0" parTransId="{ED278D13-4F86-4138-8BAA-57BFBCDB7AEF}" sibTransId="{6F42112F-DF2C-49B9-98CF-5F9E7571448C}"/>
    <dgm:cxn modelId="{CCD61BA5-D61D-4D25-AC71-62E1AC11E3D1}" type="presOf" srcId="{7E581B4C-A44F-43C7-9902-9FE8F91E361A}" destId="{58187084-2386-4B6C-8365-B6587499E509}" srcOrd="0" destOrd="0" presId="urn:microsoft.com/office/officeart/2008/layout/VerticalCurvedList"/>
    <dgm:cxn modelId="{6E4EC2D4-025B-47AA-805E-3712A0940D29}" type="presOf" srcId="{1C501F52-1EBF-4189-9908-4A7AE6F32C39}" destId="{19447559-D08F-4D1A-8F86-C590A9915009}" srcOrd="0" destOrd="0" presId="urn:microsoft.com/office/officeart/2008/layout/VerticalCurvedList"/>
    <dgm:cxn modelId="{3BD091E2-8E57-4825-858D-8405F014CDBE}" srcId="{9187BC8D-BF2A-45E0-85B1-E8DDEFB9A05E}" destId="{FC104E77-FF31-41F1-8619-D61F19BF95AE}" srcOrd="1" destOrd="0" parTransId="{E826B4FC-38FD-418A-8ABD-F37CA0A97BA9}" sibTransId="{7F47B050-4464-468F-BE52-67DB5A3F29D5}"/>
    <dgm:cxn modelId="{A659E96E-E7A2-40C0-B4EE-6FC73FFF3DEF}" type="presParOf" srcId="{E150EDED-1C90-4059-B495-3D201424FA27}" destId="{4AB8F564-618E-484B-A89C-489276C56246}" srcOrd="0" destOrd="0" presId="urn:microsoft.com/office/officeart/2008/layout/VerticalCurvedList"/>
    <dgm:cxn modelId="{78F4502D-943C-4D0A-8D84-B0742EB18178}" type="presParOf" srcId="{4AB8F564-618E-484B-A89C-489276C56246}" destId="{ECB9EA76-F699-4763-8CC1-7AF21710B8FB}" srcOrd="0" destOrd="0" presId="urn:microsoft.com/office/officeart/2008/layout/VerticalCurvedList"/>
    <dgm:cxn modelId="{2DF8C276-B64C-4CE3-B814-90D255753EAB}" type="presParOf" srcId="{ECB9EA76-F699-4763-8CC1-7AF21710B8FB}" destId="{195A520C-B6FA-4818-84E2-34C29A509FE1}" srcOrd="0" destOrd="0" presId="urn:microsoft.com/office/officeart/2008/layout/VerticalCurvedList"/>
    <dgm:cxn modelId="{65B28916-0E55-4124-9300-5952B056E002}" type="presParOf" srcId="{ECB9EA76-F699-4763-8CC1-7AF21710B8FB}" destId="{A9BAA3FC-5E76-431A-BC12-73B4F4D8AEA6}" srcOrd="1" destOrd="0" presId="urn:microsoft.com/office/officeart/2008/layout/VerticalCurvedList"/>
    <dgm:cxn modelId="{3B534AFA-913A-4AF7-81A0-2D49231EDD5D}" type="presParOf" srcId="{ECB9EA76-F699-4763-8CC1-7AF21710B8FB}" destId="{81F51FB8-515D-4748-9897-D8A6C3170688}" srcOrd="2" destOrd="0" presId="urn:microsoft.com/office/officeart/2008/layout/VerticalCurvedList"/>
    <dgm:cxn modelId="{8B076ACB-4AE6-4750-A353-506ECA1338F7}" type="presParOf" srcId="{ECB9EA76-F699-4763-8CC1-7AF21710B8FB}" destId="{3DDF3789-502C-42ED-9318-8FA5206AE8F8}" srcOrd="3" destOrd="0" presId="urn:microsoft.com/office/officeart/2008/layout/VerticalCurvedList"/>
    <dgm:cxn modelId="{594638DB-E648-48EA-9DC2-B8075764E818}" type="presParOf" srcId="{4AB8F564-618E-484B-A89C-489276C56246}" destId="{58187084-2386-4B6C-8365-B6587499E509}" srcOrd="1" destOrd="0" presId="urn:microsoft.com/office/officeart/2008/layout/VerticalCurvedList"/>
    <dgm:cxn modelId="{2A0BA883-256A-4E8E-9586-A41DBD1F8BAB}" type="presParOf" srcId="{4AB8F564-618E-484B-A89C-489276C56246}" destId="{4668AC7D-961D-43C2-BC73-08A993A7C707}" srcOrd="2" destOrd="0" presId="urn:microsoft.com/office/officeart/2008/layout/VerticalCurvedList"/>
    <dgm:cxn modelId="{BB6D3810-C13F-4A18-9821-0E9F67782F16}" type="presParOf" srcId="{4668AC7D-961D-43C2-BC73-08A993A7C707}" destId="{186BC82D-F1ED-4D4B-9540-0C487C7E3F06}" srcOrd="0" destOrd="0" presId="urn:microsoft.com/office/officeart/2008/layout/VerticalCurvedList"/>
    <dgm:cxn modelId="{91D82CD2-4432-40F8-997E-E8472FF78747}" type="presParOf" srcId="{4AB8F564-618E-484B-A89C-489276C56246}" destId="{E6DB4DE7-F0AB-44A5-92E5-859905316544}" srcOrd="3" destOrd="0" presId="urn:microsoft.com/office/officeart/2008/layout/VerticalCurvedList"/>
    <dgm:cxn modelId="{B1FC5376-67BF-45B7-9EC9-0D3850FC1FD4}" type="presParOf" srcId="{4AB8F564-618E-484B-A89C-489276C56246}" destId="{A894DB95-B0EA-4412-9DCC-D664D09C4104}" srcOrd="4" destOrd="0" presId="urn:microsoft.com/office/officeart/2008/layout/VerticalCurvedList"/>
    <dgm:cxn modelId="{C335F526-4AAA-4F94-906E-42C3BEBC119F}" type="presParOf" srcId="{A894DB95-B0EA-4412-9DCC-D664D09C4104}" destId="{F082B16A-4F81-4C5D-964F-3F30EC17810F}" srcOrd="0" destOrd="0" presId="urn:microsoft.com/office/officeart/2008/layout/VerticalCurvedList"/>
    <dgm:cxn modelId="{433E5DC4-E712-467C-B37D-3F583AE71EA7}" type="presParOf" srcId="{4AB8F564-618E-484B-A89C-489276C56246}" destId="{19447559-D08F-4D1A-8F86-C590A9915009}" srcOrd="5" destOrd="0" presId="urn:microsoft.com/office/officeart/2008/layout/VerticalCurvedList"/>
    <dgm:cxn modelId="{407036E8-24C2-4830-902D-4A065C13AD81}" type="presParOf" srcId="{4AB8F564-618E-484B-A89C-489276C56246}" destId="{3A4F0749-6133-450D-AA04-ABBF089B86AC}" srcOrd="6" destOrd="0" presId="urn:microsoft.com/office/officeart/2008/layout/VerticalCurvedList"/>
    <dgm:cxn modelId="{36DB425D-BEA1-4C7B-A358-22944A249E23}" type="presParOf" srcId="{3A4F0749-6133-450D-AA04-ABBF089B86AC}" destId="{0D470333-479B-4E3B-AB29-0F187D4A2FBE}"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89764-743F-46F5-AC39-F6FF820C1200}">
      <dsp:nvSpPr>
        <dsp:cNvPr id="0" name=""/>
        <dsp:cNvSpPr/>
      </dsp:nvSpPr>
      <dsp:spPr>
        <a:xfrm>
          <a:off x="560027" y="0"/>
          <a:ext cx="6271345" cy="5013186"/>
        </a:xfrm>
        <a:prstGeom prst="ellipse">
          <a:avLst/>
        </a:prstGeom>
        <a:solidFill>
          <a:schemeClr val="accent2">
            <a:shade val="50000"/>
            <a:hueOff val="0"/>
            <a:satOff val="0"/>
            <a:lumOff val="0"/>
            <a:alphaOff val="0"/>
          </a:schemeClr>
        </a:solidFill>
        <a:ln w="400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endParaRPr lang="en-US" sz="3200" b="1" kern="1200" dirty="0">
            <a:ln w="12700">
              <a:solidFill>
                <a:schemeClr val="bg1"/>
              </a:solidFill>
            </a:ln>
            <a:solidFill>
              <a:schemeClr val="tx1"/>
            </a:solidFill>
          </a:endParaRPr>
        </a:p>
      </dsp:txBody>
      <dsp:txXfrm>
        <a:off x="2818965" y="250659"/>
        <a:ext cx="1753468" cy="751977"/>
      </dsp:txXfrm>
    </dsp:sp>
    <dsp:sp modelId="{138543DC-6E5E-45C3-8BDE-C278254058CE}">
      <dsp:nvSpPr>
        <dsp:cNvPr id="0" name=""/>
        <dsp:cNvSpPr/>
      </dsp:nvSpPr>
      <dsp:spPr>
        <a:xfrm>
          <a:off x="1249305" y="1151328"/>
          <a:ext cx="4877709" cy="3818724"/>
        </a:xfrm>
        <a:prstGeom prst="ellipse">
          <a:avLst/>
        </a:prstGeom>
        <a:solidFill>
          <a:schemeClr val="accent2">
            <a:shade val="50000"/>
            <a:hueOff val="-78106"/>
            <a:satOff val="-457"/>
            <a:lumOff val="21876"/>
            <a:alphaOff val="0"/>
          </a:schemeClr>
        </a:solidFill>
        <a:ln w="400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vi-VN" sz="3200" b="1" kern="1200" dirty="0">
              <a:ln>
                <a:solidFill>
                  <a:schemeClr val="bg1"/>
                </a:solidFill>
              </a:ln>
              <a:solidFill>
                <a:schemeClr val="bg2">
                  <a:lumMod val="10000"/>
                </a:schemeClr>
              </a:solidFill>
              <a:latin typeface="+mj-lt"/>
            </a:rPr>
            <a:t>Tằm</a:t>
          </a:r>
          <a:endParaRPr lang="en-US" sz="3200" b="1" kern="1200" dirty="0">
            <a:ln>
              <a:solidFill>
                <a:schemeClr val="bg1"/>
              </a:solidFill>
            </a:ln>
            <a:solidFill>
              <a:schemeClr val="bg2">
                <a:lumMod val="10000"/>
              </a:schemeClr>
            </a:solidFill>
            <a:latin typeface="+mj-lt"/>
          </a:endParaRPr>
        </a:p>
      </dsp:txBody>
      <dsp:txXfrm>
        <a:off x="2835780" y="1380451"/>
        <a:ext cx="1704759" cy="687370"/>
      </dsp:txXfrm>
    </dsp:sp>
    <dsp:sp modelId="{F690EE61-E09D-4EEA-B476-AB33E9A4AEDD}">
      <dsp:nvSpPr>
        <dsp:cNvPr id="0" name=""/>
        <dsp:cNvSpPr/>
      </dsp:nvSpPr>
      <dsp:spPr>
        <a:xfrm>
          <a:off x="1701334" y="2068636"/>
          <a:ext cx="3988731" cy="2881188"/>
        </a:xfrm>
        <a:prstGeom prst="ellipse">
          <a:avLst/>
        </a:prstGeom>
        <a:solidFill>
          <a:schemeClr val="accent2">
            <a:shade val="50000"/>
            <a:hueOff val="-156213"/>
            <a:satOff val="-913"/>
            <a:lumOff val="43752"/>
            <a:alphaOff val="0"/>
          </a:schemeClr>
        </a:solidFill>
        <a:ln w="400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vi-VN" sz="3200" b="1" kern="1200" dirty="0">
              <a:ln>
                <a:solidFill>
                  <a:schemeClr val="bg1"/>
                </a:solidFill>
              </a:ln>
              <a:solidFill>
                <a:schemeClr val="bg2">
                  <a:lumMod val="10000"/>
                </a:schemeClr>
              </a:solidFill>
              <a:latin typeface="+mj-lt"/>
            </a:rPr>
            <a:t>Nhộng</a:t>
          </a:r>
          <a:endParaRPr lang="en-US" sz="3200" b="1" kern="1200" dirty="0">
            <a:ln>
              <a:solidFill>
                <a:schemeClr val="bg1"/>
              </a:solidFill>
            </a:ln>
            <a:solidFill>
              <a:schemeClr val="bg2">
                <a:lumMod val="10000"/>
              </a:schemeClr>
            </a:solidFill>
            <a:latin typeface="+mj-lt"/>
          </a:endParaRPr>
        </a:p>
      </dsp:txBody>
      <dsp:txXfrm>
        <a:off x="2766325" y="2284725"/>
        <a:ext cx="1858748" cy="648267"/>
      </dsp:txXfrm>
    </dsp:sp>
    <dsp:sp modelId="{56787847-74DE-4242-848C-8AA87BCAC1C0}">
      <dsp:nvSpPr>
        <dsp:cNvPr id="0" name=""/>
        <dsp:cNvSpPr/>
      </dsp:nvSpPr>
      <dsp:spPr>
        <a:xfrm>
          <a:off x="2434392" y="2895596"/>
          <a:ext cx="2522615" cy="2005274"/>
        </a:xfrm>
        <a:prstGeom prst="ellipse">
          <a:avLst/>
        </a:prstGeom>
        <a:solidFill>
          <a:schemeClr val="accent2">
            <a:shade val="50000"/>
            <a:hueOff val="-78106"/>
            <a:satOff val="-457"/>
            <a:lumOff val="21876"/>
            <a:alphaOff val="0"/>
          </a:schemeClr>
        </a:solidFill>
        <a:ln w="400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803820" y="3396914"/>
        <a:ext cx="1783758" cy="1002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D3BEB-3205-4404-8597-CC52DEEC18AC}">
      <dsp:nvSpPr>
        <dsp:cNvPr id="0" name=""/>
        <dsp:cNvSpPr/>
      </dsp:nvSpPr>
      <dsp:spPr>
        <a:xfrm>
          <a:off x="2537" y="1413691"/>
          <a:ext cx="3091544" cy="1236617"/>
        </a:xfrm>
        <a:prstGeom prst="chevron">
          <a:avLst/>
        </a:prstGeom>
        <a:gradFill rotWithShape="0">
          <a:gsLst>
            <a:gs pos="0">
              <a:schemeClr val="dk2">
                <a:hueOff val="0"/>
                <a:satOff val="0"/>
                <a:lumOff val="0"/>
                <a:alphaOff val="0"/>
                <a:tint val="74000"/>
              </a:schemeClr>
            </a:gs>
            <a:gs pos="49000">
              <a:schemeClr val="dk2">
                <a:hueOff val="0"/>
                <a:satOff val="0"/>
                <a:lumOff val="0"/>
                <a:alphaOff val="0"/>
                <a:tint val="96000"/>
                <a:shade val="84000"/>
                <a:satMod val="110000"/>
              </a:schemeClr>
            </a:gs>
            <a:gs pos="49100">
              <a:schemeClr val="dk2">
                <a:hueOff val="0"/>
                <a:satOff val="0"/>
                <a:lumOff val="0"/>
                <a:alphaOff val="0"/>
                <a:shade val="55000"/>
                <a:satMod val="150000"/>
              </a:schemeClr>
            </a:gs>
            <a:gs pos="92000">
              <a:schemeClr val="dk2">
                <a:hueOff val="0"/>
                <a:satOff val="0"/>
                <a:lumOff val="0"/>
                <a:alphaOff val="0"/>
                <a:tint val="98000"/>
                <a:shade val="90000"/>
                <a:satMod val="128000"/>
              </a:schemeClr>
            </a:gs>
            <a:gs pos="100000">
              <a:schemeClr val="dk2">
                <a:hueOff val="0"/>
                <a:satOff val="0"/>
                <a:lumOff val="0"/>
                <a:alphaOff val="0"/>
                <a:tint val="90000"/>
                <a:shade val="97000"/>
                <a:satMod val="128000"/>
              </a:schemeClr>
            </a:gs>
          </a:gsLst>
          <a:lin ang="5400000" scaled="1"/>
        </a:gradFill>
        <a:ln>
          <a:noFill/>
        </a:ln>
        <a:effectLst>
          <a:outerShdw blurRad="39000" dist="25400" dir="5400000" rotWithShape="0">
            <a:schemeClr val="dk2">
              <a:hueOff val="0"/>
              <a:satOff val="0"/>
              <a:lumOff val="0"/>
              <a:alphaOff val="0"/>
              <a:shade val="33000"/>
              <a:alpha val="83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vi-VN" sz="3600" b="1" kern="1200" dirty="0"/>
            <a:t>Tính thừa kế</a:t>
          </a:r>
          <a:endParaRPr lang="en-US" sz="3600" b="1" kern="1200" dirty="0"/>
        </a:p>
      </dsp:txBody>
      <dsp:txXfrm>
        <a:off x="620846" y="1413691"/>
        <a:ext cx="1854927" cy="1236617"/>
      </dsp:txXfrm>
    </dsp:sp>
    <dsp:sp modelId="{00A258BD-43B5-48A5-BD55-CC695CDF74F3}">
      <dsp:nvSpPr>
        <dsp:cNvPr id="0" name=""/>
        <dsp:cNvSpPr/>
      </dsp:nvSpPr>
      <dsp:spPr>
        <a:xfrm>
          <a:off x="2784927" y="1413691"/>
          <a:ext cx="3091544" cy="1236617"/>
        </a:xfrm>
        <a:prstGeom prst="chevron">
          <a:avLst/>
        </a:prstGeom>
        <a:gradFill rotWithShape="0">
          <a:gsLst>
            <a:gs pos="0">
              <a:schemeClr val="dk2">
                <a:hueOff val="0"/>
                <a:satOff val="0"/>
                <a:lumOff val="0"/>
                <a:alphaOff val="0"/>
                <a:tint val="74000"/>
              </a:schemeClr>
            </a:gs>
            <a:gs pos="49000">
              <a:schemeClr val="dk2">
                <a:hueOff val="0"/>
                <a:satOff val="0"/>
                <a:lumOff val="0"/>
                <a:alphaOff val="0"/>
                <a:tint val="96000"/>
                <a:shade val="84000"/>
                <a:satMod val="110000"/>
              </a:schemeClr>
            </a:gs>
            <a:gs pos="49100">
              <a:schemeClr val="dk2">
                <a:hueOff val="0"/>
                <a:satOff val="0"/>
                <a:lumOff val="0"/>
                <a:alphaOff val="0"/>
                <a:shade val="55000"/>
                <a:satMod val="150000"/>
              </a:schemeClr>
            </a:gs>
            <a:gs pos="92000">
              <a:schemeClr val="dk2">
                <a:hueOff val="0"/>
                <a:satOff val="0"/>
                <a:lumOff val="0"/>
                <a:alphaOff val="0"/>
                <a:tint val="98000"/>
                <a:shade val="90000"/>
                <a:satMod val="128000"/>
              </a:schemeClr>
            </a:gs>
            <a:gs pos="100000">
              <a:schemeClr val="dk2">
                <a:hueOff val="0"/>
                <a:satOff val="0"/>
                <a:lumOff val="0"/>
                <a:alphaOff val="0"/>
                <a:tint val="90000"/>
                <a:shade val="97000"/>
                <a:satMod val="128000"/>
              </a:schemeClr>
            </a:gs>
          </a:gsLst>
          <a:lin ang="5400000" scaled="1"/>
        </a:gradFill>
        <a:ln>
          <a:noFill/>
        </a:ln>
        <a:effectLst>
          <a:outerShdw blurRad="39000" dist="25400" dir="5400000" rotWithShape="0">
            <a:schemeClr val="dk2">
              <a:hueOff val="0"/>
              <a:satOff val="0"/>
              <a:lumOff val="0"/>
              <a:alphaOff val="0"/>
              <a:shade val="33000"/>
              <a:alpha val="83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vi-VN" sz="3600" b="1" kern="1200"/>
            <a:t>Tính lặp lại</a:t>
          </a:r>
          <a:endParaRPr lang="en-US" sz="3600" b="1" kern="1200" dirty="0"/>
        </a:p>
      </dsp:txBody>
      <dsp:txXfrm>
        <a:off x="3403236" y="1413691"/>
        <a:ext cx="1854927" cy="1236617"/>
      </dsp:txXfrm>
    </dsp:sp>
    <dsp:sp modelId="{AEACE1F6-B66C-469C-9053-7D6FC3DB27E1}">
      <dsp:nvSpPr>
        <dsp:cNvPr id="0" name=""/>
        <dsp:cNvSpPr/>
      </dsp:nvSpPr>
      <dsp:spPr>
        <a:xfrm>
          <a:off x="5567317" y="1413691"/>
          <a:ext cx="3091544" cy="1236617"/>
        </a:xfrm>
        <a:prstGeom prst="chevron">
          <a:avLst/>
        </a:prstGeom>
        <a:gradFill rotWithShape="0">
          <a:gsLst>
            <a:gs pos="0">
              <a:schemeClr val="dk2">
                <a:hueOff val="0"/>
                <a:satOff val="0"/>
                <a:lumOff val="0"/>
                <a:alphaOff val="0"/>
                <a:tint val="74000"/>
              </a:schemeClr>
            </a:gs>
            <a:gs pos="49000">
              <a:schemeClr val="dk2">
                <a:hueOff val="0"/>
                <a:satOff val="0"/>
                <a:lumOff val="0"/>
                <a:alphaOff val="0"/>
                <a:tint val="96000"/>
                <a:shade val="84000"/>
                <a:satMod val="110000"/>
              </a:schemeClr>
            </a:gs>
            <a:gs pos="49100">
              <a:schemeClr val="dk2">
                <a:hueOff val="0"/>
                <a:satOff val="0"/>
                <a:lumOff val="0"/>
                <a:alphaOff val="0"/>
                <a:shade val="55000"/>
                <a:satMod val="150000"/>
              </a:schemeClr>
            </a:gs>
            <a:gs pos="92000">
              <a:schemeClr val="dk2">
                <a:hueOff val="0"/>
                <a:satOff val="0"/>
                <a:lumOff val="0"/>
                <a:alphaOff val="0"/>
                <a:tint val="98000"/>
                <a:shade val="90000"/>
                <a:satMod val="128000"/>
              </a:schemeClr>
            </a:gs>
            <a:gs pos="100000">
              <a:schemeClr val="dk2">
                <a:hueOff val="0"/>
                <a:satOff val="0"/>
                <a:lumOff val="0"/>
                <a:alphaOff val="0"/>
                <a:tint val="90000"/>
                <a:shade val="97000"/>
                <a:satMod val="128000"/>
              </a:schemeClr>
            </a:gs>
          </a:gsLst>
          <a:lin ang="5400000" scaled="1"/>
        </a:gradFill>
        <a:ln>
          <a:noFill/>
        </a:ln>
        <a:effectLst>
          <a:outerShdw blurRad="39000" dist="25400" dir="5400000" rotWithShape="0">
            <a:schemeClr val="dk2">
              <a:hueOff val="0"/>
              <a:satOff val="0"/>
              <a:lumOff val="0"/>
              <a:alphaOff val="0"/>
              <a:shade val="33000"/>
              <a:alpha val="83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vi-VN" sz="3600" b="1" kern="1200"/>
            <a:t>Tính tiến lên</a:t>
          </a:r>
          <a:endParaRPr lang="en-US" sz="3600" b="1" kern="1200" dirty="0"/>
        </a:p>
      </dsp:txBody>
      <dsp:txXfrm>
        <a:off x="6185626" y="1413691"/>
        <a:ext cx="1854927" cy="12366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AA3FC-5E76-431A-BC12-73B4F4D8AEA6}">
      <dsp:nvSpPr>
        <dsp:cNvPr id="0" name=""/>
        <dsp:cNvSpPr/>
      </dsp:nvSpPr>
      <dsp:spPr>
        <a:xfrm>
          <a:off x="-5751726" y="-890081"/>
          <a:ext cx="6923664" cy="6923664"/>
        </a:xfrm>
        <a:prstGeom prst="blockArc">
          <a:avLst>
            <a:gd name="adj1" fmla="val 18900000"/>
            <a:gd name="adj2" fmla="val 2700000"/>
            <a:gd name="adj3" fmla="val 312"/>
          </a:avLst>
        </a:prstGeom>
        <a:noFill/>
        <a:ln w="40000" cap="flat" cmpd="sng" algn="ctr">
          <a:solidFill>
            <a:schemeClr val="accent3">
              <a:hueOff val="0"/>
              <a:satOff val="0"/>
              <a:lumOff val="0"/>
              <a:alphaOff val="0"/>
            </a:schemeClr>
          </a:solidFill>
          <a:prstDash val="solid"/>
        </a:ln>
        <a:effectLst/>
        <a:scene3d>
          <a:camera prst="orthographicFront"/>
          <a:lightRig rig="threePt" dir="t"/>
        </a:scene3d>
        <a:sp3d z="-40000" prstMaterial="matte">
          <a:bevelT/>
        </a:sp3d>
      </dsp:spPr>
      <dsp:style>
        <a:lnRef idx="2">
          <a:scrgbClr r="0" g="0" b="0"/>
        </a:lnRef>
        <a:fillRef idx="0">
          <a:scrgbClr r="0" g="0" b="0"/>
        </a:fillRef>
        <a:effectRef idx="0">
          <a:scrgbClr r="0" g="0" b="0"/>
        </a:effectRef>
        <a:fontRef idx="minor"/>
      </dsp:style>
    </dsp:sp>
    <dsp:sp modelId="{58187084-2386-4B6C-8365-B6587499E509}">
      <dsp:nvSpPr>
        <dsp:cNvPr id="0" name=""/>
        <dsp:cNvSpPr/>
      </dsp:nvSpPr>
      <dsp:spPr>
        <a:xfrm>
          <a:off x="776597" y="19051"/>
          <a:ext cx="8344412" cy="1562101"/>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a:sp3d>
      </dsp:spPr>
      <dsp:style>
        <a:lnRef idx="0">
          <a:scrgbClr r="0" g="0" b="0"/>
        </a:lnRef>
        <a:fillRef idx="1">
          <a:scrgbClr r="0" g="0" b="0"/>
        </a:fillRef>
        <a:effectRef idx="0">
          <a:scrgbClr r="0" g="0" b="0"/>
        </a:effectRef>
        <a:fontRef idx="minor">
          <a:schemeClr val="lt1"/>
        </a:fontRef>
      </dsp:style>
      <dsp:txBody>
        <a:bodyPr spcFirstLastPara="0" vert="horz" wrap="square" lIns="816531"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0" i="0" kern="1200" dirty="0" err="1">
              <a:solidFill>
                <a:schemeClr val="tx1"/>
              </a:solidFill>
              <a:latin typeface="Calibri" pitchFamily="34" charset="0"/>
              <a:cs typeface="Times New Roman" panose="02020603050405020304" pitchFamily="18" charset="0"/>
            </a:rPr>
            <a:t>Là</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cơ</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sở</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để</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nhận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thức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đúng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đắn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về</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xu</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hướng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vận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động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phát</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triển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của</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sự</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vật</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hiện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tượng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Quá</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trình</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đó</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là</a:t>
          </a:r>
          <a:r>
            <a:rPr lang="en-US" sz="2600" b="0" i="0" kern="1200" dirty="0">
              <a:solidFill>
                <a:schemeClr val="tx1"/>
              </a:solidFill>
              <a:latin typeface="Calibri" pitchFamily="34" charset="0"/>
              <a:cs typeface="Times New Roman" panose="02020603050405020304" pitchFamily="18" charset="0"/>
            </a:rPr>
            <a:t> con </a:t>
          </a:r>
          <a:r>
            <a:rPr lang="en-US" sz="2600" b="0" i="0" kern="1200" dirty="0" err="1">
              <a:solidFill>
                <a:schemeClr val="tx1"/>
              </a:solidFill>
              <a:latin typeface="Calibri" pitchFamily="34" charset="0"/>
              <a:cs typeface="Times New Roman" panose="02020603050405020304" pitchFamily="18" charset="0"/>
            </a:rPr>
            <a:t>đường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quanh</a:t>
          </a:r>
          <a:r>
            <a:rPr lang="en-US" sz="2600" b="0" i="0" kern="1200" dirty="0">
              <a:solidFill>
                <a:schemeClr val="tx1"/>
              </a:solidFill>
              <a:latin typeface="Calibri" pitchFamily="34" charset="0"/>
              <a:cs typeface="Times New Roman" panose="02020603050405020304" pitchFamily="18" charset="0"/>
            </a:rPr>
            <a:t> co, </a:t>
          </a:r>
          <a:r>
            <a:rPr lang="en-US" sz="2600" b="0" i="0" kern="1200" dirty="0" err="1">
              <a:solidFill>
                <a:schemeClr val="tx1"/>
              </a:solidFill>
              <a:latin typeface="Calibri" pitchFamily="34" charset="0"/>
              <a:cs typeface="Times New Roman" panose="02020603050405020304" pitchFamily="18" charset="0"/>
            </a:rPr>
            <a:t>phức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tạp</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gồm</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nhiều</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giai</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đoạn</a:t>
          </a:r>
          <a:r>
            <a:rPr lang="en-US" sz="2600" b="0" i="0" kern="1200" dirty="0">
              <a:solidFill>
                <a:schemeClr val="tx1"/>
              </a:solidFill>
              <a:latin typeface="Calibri" pitchFamily="34" charset="0"/>
              <a:cs typeface="Times New Roman" panose="02020603050405020304" pitchFamily="18" charset="0"/>
            </a:rPr>
            <a:t> </a:t>
          </a:r>
          <a:r>
            <a:rPr lang="en-US" sz="2600" b="0" i="0" kern="1200">
              <a:solidFill>
                <a:schemeClr val="tx1"/>
              </a:solidFill>
              <a:latin typeface="Calibri" pitchFamily="34" charset="0"/>
              <a:cs typeface="Times New Roman" panose="02020603050405020304" pitchFamily="18" charset="0"/>
            </a:rPr>
            <a:t>và quá trình </a:t>
          </a:r>
          <a:r>
            <a:rPr lang="en-US" sz="2600" b="0" i="0" kern="1200" dirty="0" err="1">
              <a:solidFill>
                <a:schemeClr val="tx1"/>
              </a:solidFill>
              <a:latin typeface="Calibri" pitchFamily="34" charset="0"/>
              <a:cs typeface="Times New Roman" panose="02020603050405020304" pitchFamily="18" charset="0"/>
            </a:rPr>
            <a:t>khác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nhau</a:t>
          </a:r>
          <a:r>
            <a:rPr lang="en-US" sz="2600" b="0" i="0" kern="1200" dirty="0">
              <a:solidFill>
                <a:schemeClr val="tx1"/>
              </a:solidFill>
              <a:latin typeface="Calibri" pitchFamily="34" charset="0"/>
              <a:cs typeface="Times New Roman" panose="02020603050405020304" pitchFamily="18" charset="0"/>
            </a:rPr>
            <a:t>.</a:t>
          </a:r>
        </a:p>
      </dsp:txBody>
      <dsp:txXfrm>
        <a:off x="776597" y="19051"/>
        <a:ext cx="8344412" cy="1562101"/>
      </dsp:txXfrm>
    </dsp:sp>
    <dsp:sp modelId="{186BC82D-F1ED-4D4B-9540-0C487C7E3F06}">
      <dsp:nvSpPr>
        <dsp:cNvPr id="0" name=""/>
        <dsp:cNvSpPr/>
      </dsp:nvSpPr>
      <dsp:spPr>
        <a:xfrm>
          <a:off x="8300" y="47615"/>
          <a:ext cx="1536594" cy="1457333"/>
        </a:xfrm>
        <a:prstGeom prst="ellipse">
          <a:avLst/>
        </a:prstGeom>
        <a:solidFill>
          <a:schemeClr val="lt1">
            <a:hueOff val="0"/>
            <a:satOff val="0"/>
            <a:lumOff val="0"/>
            <a:alphaOff val="0"/>
          </a:schemeClr>
        </a:solidFill>
        <a:ln w="11430"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a:bevelB w="0" h="0" prst="convex"/>
        </a:sp3d>
      </dsp:spPr>
      <dsp:style>
        <a:lnRef idx="1">
          <a:scrgbClr r="0" g="0" b="0"/>
        </a:lnRef>
        <a:fillRef idx="1">
          <a:scrgbClr r="0" g="0" b="0"/>
        </a:fillRef>
        <a:effectRef idx="0">
          <a:scrgbClr r="0" g="0" b="0"/>
        </a:effectRef>
        <a:fontRef idx="minor"/>
      </dsp:style>
    </dsp:sp>
    <dsp:sp modelId="{E6DB4DE7-F0AB-44A5-92E5-859905316544}">
      <dsp:nvSpPr>
        <dsp:cNvPr id="0" name=""/>
        <dsp:cNvSpPr/>
      </dsp:nvSpPr>
      <dsp:spPr>
        <a:xfrm>
          <a:off x="1150530" y="1733554"/>
          <a:ext cx="7970480" cy="1523998"/>
        </a:xfrm>
        <a:prstGeom prst="rect">
          <a:avLst/>
        </a:prstGeom>
        <a:solidFill>
          <a:schemeClr val="accent2">
            <a:hueOff val="-8103780"/>
            <a:satOff val="16667"/>
            <a:lumOff val="-1274"/>
            <a:alphaOff val="0"/>
          </a:schemeClr>
        </a:solidFill>
        <a:ln>
          <a:noFill/>
        </a:ln>
        <a:effectLst/>
        <a:scene3d>
          <a:camera prst="orthographicFront"/>
          <a:lightRig rig="chilly" dir="t"/>
        </a:scene3d>
        <a:sp3d prstMaterial="translucentPowder">
          <a:bevelT w="127000" h="25400"/>
        </a:sp3d>
      </dsp:spPr>
      <dsp:style>
        <a:lnRef idx="0">
          <a:scrgbClr r="0" g="0" b="0"/>
        </a:lnRef>
        <a:fillRef idx="1">
          <a:scrgbClr r="0" g="0" b="0"/>
        </a:fillRef>
        <a:effectRef idx="0">
          <a:scrgbClr r="0" g="0" b="0"/>
        </a:effectRef>
        <a:fontRef idx="minor">
          <a:schemeClr val="lt1"/>
        </a:fontRef>
      </dsp:style>
      <dsp:txBody>
        <a:bodyPr spcFirstLastPara="0" vert="horz" wrap="square" lIns="816531"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0" i="0" kern="1200" dirty="0">
              <a:solidFill>
                <a:schemeClr val="tx1"/>
              </a:solidFill>
              <a:latin typeface="Calibri" pitchFamily="34" charset="0"/>
              <a:cs typeface="Times New Roman" panose="02020603050405020304" pitchFamily="18" charset="0"/>
            </a:rPr>
            <a:t>Cần </a:t>
          </a:r>
          <a:r>
            <a:rPr lang="en-US" sz="2600" b="0" i="0" kern="1200" dirty="0" err="1">
              <a:solidFill>
                <a:schemeClr val="tx1"/>
              </a:solidFill>
              <a:latin typeface="Calibri" pitchFamily="34" charset="0"/>
              <a:cs typeface="Times New Roman" panose="02020603050405020304" pitchFamily="18" charset="0"/>
            </a:rPr>
            <a:t>nâng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cao</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tính</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tích</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cực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của</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nhân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tố</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chủ</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quan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trong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mọi</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hoạt</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động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có</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niềm</a:t>
          </a:r>
          <a:r>
            <a:rPr lang="en-US" sz="2600" b="0" i="0" kern="1200" dirty="0">
              <a:solidFill>
                <a:schemeClr val="tx1"/>
              </a:solidFill>
              <a:latin typeface="Calibri" pitchFamily="34" charset="0"/>
              <a:cs typeface="Times New Roman" panose="02020603050405020304" pitchFamily="18" charset="0"/>
            </a:rPr>
            <a:t> tin </a:t>
          </a:r>
          <a:r>
            <a:rPr lang="en-US" sz="2600" b="0" i="0" kern="1200" dirty="0" err="1">
              <a:solidFill>
                <a:schemeClr val="tx1"/>
              </a:solidFill>
              <a:latin typeface="Calibri" pitchFamily="34" charset="0"/>
              <a:cs typeface="Times New Roman" panose="02020603050405020304" pitchFamily="18" charset="0"/>
            </a:rPr>
            <a:t>vào</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sự</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tất</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thắng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của</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cái</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mới</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Khắc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phục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tư</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tưởng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bảo</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thủ</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trì</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trệ</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giáo</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điều</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kìm</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hãm</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sự</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phát</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triển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của</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cái</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mới</a:t>
          </a:r>
          <a:r>
            <a:rPr lang="en-US" sz="2600" b="0" i="0" kern="1200" dirty="0">
              <a:solidFill>
                <a:schemeClr val="tx1"/>
              </a:solidFill>
              <a:latin typeface="Calibri" pitchFamily="34" charset="0"/>
              <a:cs typeface="Times New Roman" panose="02020603050405020304" pitchFamily="18" charset="0"/>
            </a:rPr>
            <a:t>.</a:t>
          </a:r>
        </a:p>
      </dsp:txBody>
      <dsp:txXfrm>
        <a:off x="1150530" y="1733554"/>
        <a:ext cx="7970480" cy="1523998"/>
      </dsp:txXfrm>
    </dsp:sp>
    <dsp:sp modelId="{F082B16A-4F81-4C5D-964F-3F30EC17810F}">
      <dsp:nvSpPr>
        <dsp:cNvPr id="0" name=""/>
        <dsp:cNvSpPr/>
      </dsp:nvSpPr>
      <dsp:spPr>
        <a:xfrm>
          <a:off x="401893" y="1743087"/>
          <a:ext cx="1497272" cy="1438264"/>
        </a:xfrm>
        <a:prstGeom prst="ellipse">
          <a:avLst/>
        </a:prstGeom>
        <a:solidFill>
          <a:schemeClr val="lt1">
            <a:hueOff val="0"/>
            <a:satOff val="0"/>
            <a:lumOff val="0"/>
            <a:alphaOff val="0"/>
          </a:schemeClr>
        </a:solidFill>
        <a:ln w="11430" cap="flat" cmpd="sng" algn="ctr">
          <a:solidFill>
            <a:schemeClr val="accent2">
              <a:hueOff val="-8103780"/>
              <a:satOff val="16667"/>
              <a:lumOff val="-1274"/>
              <a:alphaOff val="0"/>
            </a:schemeClr>
          </a:solidFill>
          <a:prstDash val="solid"/>
        </a:ln>
        <a:effectLst/>
        <a:scene3d>
          <a:camera prst="orthographicFront"/>
          <a:lightRig rig="chilly" dir="t"/>
        </a:scene3d>
        <a:sp3d z="12700" extrusionH="1700" prstMaterial="dkEdge">
          <a:bevelT w="25400" h="6350"/>
          <a:bevelB w="0" h="0" prst="convex"/>
        </a:sp3d>
      </dsp:spPr>
      <dsp:style>
        <a:lnRef idx="1">
          <a:scrgbClr r="0" g="0" b="0"/>
        </a:lnRef>
        <a:fillRef idx="1">
          <a:scrgbClr r="0" g="0" b="0"/>
        </a:fillRef>
        <a:effectRef idx="0">
          <a:scrgbClr r="0" g="0" b="0"/>
        </a:effectRef>
        <a:fontRef idx="minor"/>
      </dsp:style>
    </dsp:sp>
    <dsp:sp modelId="{19447559-D08F-4D1A-8F86-C590A9915009}">
      <dsp:nvSpPr>
        <dsp:cNvPr id="0" name=""/>
        <dsp:cNvSpPr/>
      </dsp:nvSpPr>
      <dsp:spPr>
        <a:xfrm>
          <a:off x="776597" y="3390898"/>
          <a:ext cx="8344412" cy="1676400"/>
        </a:xfrm>
        <a:prstGeom prst="rect">
          <a:avLst/>
        </a:prstGeom>
        <a:solidFill>
          <a:schemeClr val="accent2">
            <a:hueOff val="-16207560"/>
            <a:satOff val="33334"/>
            <a:lumOff val="-2549"/>
            <a:alphaOff val="0"/>
          </a:schemeClr>
        </a:solidFill>
        <a:ln>
          <a:noFill/>
        </a:ln>
        <a:effectLst/>
        <a:scene3d>
          <a:camera prst="orthographicFront"/>
          <a:lightRig rig="chilly" dir="t"/>
        </a:scene3d>
        <a:sp3d prstMaterial="translucentPowder">
          <a:bevelT w="127000" h="25400"/>
        </a:sp3d>
      </dsp:spPr>
      <dsp:style>
        <a:lnRef idx="0">
          <a:scrgbClr r="0" g="0" b="0"/>
        </a:lnRef>
        <a:fillRef idx="1">
          <a:scrgbClr r="0" g="0" b="0"/>
        </a:fillRef>
        <a:effectRef idx="0">
          <a:scrgbClr r="0" g="0" b="0"/>
        </a:effectRef>
        <a:fontRef idx="minor">
          <a:schemeClr val="lt1"/>
        </a:fontRef>
      </dsp:style>
      <dsp:txBody>
        <a:bodyPr spcFirstLastPara="0" vert="horz" wrap="square" lIns="816531"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0" i="0" kern="1200" dirty="0">
              <a:solidFill>
                <a:schemeClr val="tx1"/>
              </a:solidFill>
              <a:latin typeface="Calibri" pitchFamily="34" charset="0"/>
              <a:cs typeface="Times New Roman" panose="02020603050405020304" pitchFamily="18" charset="0"/>
            </a:rPr>
            <a:t>Trong </a:t>
          </a:r>
          <a:r>
            <a:rPr lang="en-US" sz="2600" b="0" i="0" kern="1200" dirty="0" err="1">
              <a:solidFill>
                <a:schemeClr val="tx1"/>
              </a:solidFill>
              <a:latin typeface="Calibri" pitchFamily="34" charset="0"/>
              <a:cs typeface="Times New Roman" panose="02020603050405020304" pitchFamily="18" charset="0"/>
            </a:rPr>
            <a:t>quá</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trình</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phủ</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định</a:t>
          </a:r>
          <a:r>
            <a:rPr lang="en-US" sz="2600" b="0" i="0" kern="1200" dirty="0">
              <a:solidFill>
                <a:schemeClr val="tx1"/>
              </a:solidFill>
              <a:latin typeface="Calibri" pitchFamily="34" charset="0"/>
              <a:cs typeface="Times New Roman" panose="02020603050405020304" pitchFamily="18" charset="0"/>
            </a:rPr>
            <a:t> </a:t>
          </a:r>
          <a:r>
            <a:rPr lang="en-US" sz="2600" b="0" i="0" kern="1200" err="1">
              <a:solidFill>
                <a:schemeClr val="tx1"/>
              </a:solidFill>
              <a:latin typeface="Calibri" pitchFamily="34" charset="0"/>
              <a:cs typeface="Times New Roman" panose="02020603050405020304" pitchFamily="18" charset="0"/>
            </a:rPr>
            <a:t>cái</a:t>
          </a:r>
          <a:r>
            <a:rPr lang="en-US" sz="2600" b="0" i="0" kern="1200">
              <a:solidFill>
                <a:schemeClr val="tx1"/>
              </a:solidFill>
              <a:latin typeface="Calibri" pitchFamily="34" charset="0"/>
              <a:cs typeface="Times New Roman" panose="02020603050405020304" pitchFamily="18" charset="0"/>
            </a:rPr>
            <a:t> cũ </a:t>
          </a:r>
          <a:r>
            <a:rPr lang="en-US" sz="2600" b="0" i="0" kern="1200" dirty="0" err="1">
              <a:solidFill>
                <a:schemeClr val="tx1"/>
              </a:solidFill>
              <a:latin typeface="Calibri" pitchFamily="34" charset="0"/>
              <a:cs typeface="Times New Roman" panose="02020603050405020304" pitchFamily="18" charset="0"/>
            </a:rPr>
            <a:t>phải</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theo</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nguyên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tắc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kế</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thừa</a:t>
          </a:r>
          <a:r>
            <a:rPr lang="en-US" sz="2600" b="0" i="0" kern="1200" dirty="0">
              <a:solidFill>
                <a:schemeClr val="tx1"/>
              </a:solidFill>
              <a:latin typeface="Calibri" pitchFamily="34" charset="0"/>
              <a:cs typeface="Times New Roman" panose="02020603050405020304" pitchFamily="18" charset="0"/>
            </a:rPr>
            <a:t> có </a:t>
          </a:r>
          <a:r>
            <a:rPr lang="en-US" sz="2600" b="0" i="0" kern="1200" dirty="0" err="1">
              <a:solidFill>
                <a:schemeClr val="tx1"/>
              </a:solidFill>
              <a:latin typeface="Calibri" pitchFamily="34" charset="0"/>
              <a:cs typeface="Times New Roman" panose="02020603050405020304" pitchFamily="18" charset="0"/>
            </a:rPr>
            <a:t>phê</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phán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kế</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thừa</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những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nhân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tố</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hợp</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quy</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luật</a:t>
          </a:r>
          <a:r>
            <a:rPr lang="en-US" sz="2600" b="0" i="0" kern="1200" dirty="0">
              <a:solidFill>
                <a:schemeClr val="tx1"/>
              </a:solidFill>
              <a:latin typeface="Calibri" pitchFamily="34" charset="0"/>
              <a:cs typeface="Times New Roman" panose="02020603050405020304" pitchFamily="18" charset="0"/>
            </a:rPr>
            <a:t> và </a:t>
          </a:r>
          <a:r>
            <a:rPr lang="en-US" sz="2600" b="0" i="0" kern="1200" dirty="0" err="1">
              <a:solidFill>
                <a:schemeClr val="tx1"/>
              </a:solidFill>
              <a:latin typeface="Calibri" pitchFamily="34" charset="0"/>
              <a:cs typeface="Times New Roman" panose="02020603050405020304" pitchFamily="18" charset="0"/>
            </a:rPr>
            <a:t>lọc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bỏ</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cái</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tạo</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cái</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tiêu</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cực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nhằm</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thúc</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đẩy</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sự</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vật</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hiện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tượng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phát</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triển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theo</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hướng</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tiến</a:t>
          </a:r>
          <a:r>
            <a:rPr lang="en-US" sz="2600" b="0" i="0" kern="1200" dirty="0">
              <a:solidFill>
                <a:schemeClr val="tx1"/>
              </a:solidFill>
              <a:latin typeface="Calibri" pitchFamily="34" charset="0"/>
              <a:cs typeface="Times New Roman" panose="02020603050405020304" pitchFamily="18" charset="0"/>
            </a:rPr>
            <a:t> </a:t>
          </a:r>
          <a:r>
            <a:rPr lang="en-US" sz="2600" b="0" i="0" kern="1200" dirty="0" err="1">
              <a:solidFill>
                <a:schemeClr val="tx1"/>
              </a:solidFill>
              <a:latin typeface="Calibri" pitchFamily="34" charset="0"/>
              <a:cs typeface="Times New Roman" panose="02020603050405020304" pitchFamily="18" charset="0"/>
            </a:rPr>
            <a:t>bộ</a:t>
          </a:r>
          <a:r>
            <a:rPr lang="en-US" sz="2600" b="0" i="0" kern="1200" dirty="0">
              <a:solidFill>
                <a:schemeClr val="tx1"/>
              </a:solidFill>
              <a:latin typeface="Calibri" pitchFamily="34" charset="0"/>
              <a:cs typeface="Times New Roman" panose="02020603050405020304" pitchFamily="18" charset="0"/>
            </a:rPr>
            <a:t>.</a:t>
          </a:r>
        </a:p>
      </dsp:txBody>
      <dsp:txXfrm>
        <a:off x="776597" y="3390898"/>
        <a:ext cx="8344412" cy="1676400"/>
      </dsp:txXfrm>
    </dsp:sp>
    <dsp:sp modelId="{0D470333-479B-4E3B-AB29-0F187D4A2FBE}">
      <dsp:nvSpPr>
        <dsp:cNvPr id="0" name=""/>
        <dsp:cNvSpPr/>
      </dsp:nvSpPr>
      <dsp:spPr>
        <a:xfrm>
          <a:off x="50084" y="3495676"/>
          <a:ext cx="1453025" cy="1438276"/>
        </a:xfrm>
        <a:prstGeom prst="ellipse">
          <a:avLst/>
        </a:prstGeom>
        <a:solidFill>
          <a:schemeClr val="lt1">
            <a:hueOff val="0"/>
            <a:satOff val="0"/>
            <a:lumOff val="0"/>
            <a:alphaOff val="0"/>
          </a:schemeClr>
        </a:solidFill>
        <a:ln w="11430" cap="flat" cmpd="sng" algn="ctr">
          <a:solidFill>
            <a:schemeClr val="accent2">
              <a:hueOff val="-16207560"/>
              <a:satOff val="33334"/>
              <a:lumOff val="-2549"/>
              <a:alphaOff val="0"/>
            </a:schemeClr>
          </a:solidFill>
          <a:prstDash val="solid"/>
        </a:ln>
        <a:effectLst/>
        <a:scene3d>
          <a:camera prst="orthographicFront"/>
          <a:lightRig rig="chilly" dir="t"/>
        </a:scene3d>
        <a:sp3d z="12700" extrusionH="1700" prstMaterial="dkEdge">
          <a:bevelT w="25400" h="6350"/>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E0920-21AB-46E8-8C85-CFF26D3AFFE0}" type="datetimeFigureOut">
              <a:rPr lang="en-US" smtClean="0"/>
              <a:t>4/17/2021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D30DD-48EA-4273-8353-973549F3DFA7}" type="slidenum">
              <a:rPr lang="en-US" smtClean="0"/>
              <a:t>‹#›</a:t>
            </a:fld>
            <a:endParaRPr lang="en-US"/>
          </a:p>
        </p:txBody>
      </p:sp>
    </p:spTree>
    <p:extLst>
      <p:ext uri="{BB962C8B-B14F-4D97-AF65-F5344CB8AC3E}">
        <p14:creationId xmlns:p14="http://schemas.microsoft.com/office/powerpoint/2010/main" val="3392423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DFA589-8F56-40AD-8A1E-189C1C3E53D7}" type="slidenum">
              <a:rPr lang="en-US" smtClean="0"/>
              <a:t>1</a:t>
            </a:fld>
            <a:endParaRPr lang="en-US"/>
          </a:p>
        </p:txBody>
      </p:sp>
    </p:spTree>
    <p:extLst>
      <p:ext uri="{BB962C8B-B14F-4D97-AF65-F5344CB8AC3E}">
        <p14:creationId xmlns:p14="http://schemas.microsoft.com/office/powerpoint/2010/main" val="3625084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ề bản chiếu">
    <p:bg>
      <p:bgRef idx="1002">
        <a:schemeClr val="bg1"/>
      </p:bgRef>
    </p:bg>
    <p:spTree>
      <p:nvGrpSpPr>
        <p:cNvPr id="1" name=""/>
        <p:cNvGrpSpPr/>
        <p:nvPr/>
      </p:nvGrpSpPr>
      <p:grpSpPr>
        <a:xfrm>
          <a:off x="0" y="0"/>
          <a:ext cx="0" cy="0"/>
          <a:chOff x="0" y="0"/>
          <a:chExt cx="0" cy="0"/>
        </a:xfrm>
      </p:grpSpPr>
      <p:sp>
        <p:nvSpPr>
          <p:cNvPr id="8" name="Hình chữ nhật 7"/>
          <p:cNvSpPr/>
          <p:nvPr/>
        </p:nvSpPr>
        <p:spPr>
          <a:xfrm flipH="1">
            <a:off x="2667000" y="0"/>
            <a:ext cx="6477000" cy="51435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Đường kết nối Thẳng 8"/>
          <p:cNvSpPr>
            <a:spLocks noChangeShapeType="1"/>
          </p:cNvSpPr>
          <p:nvPr/>
        </p:nvSpPr>
        <p:spPr bwMode="auto">
          <a:xfrm rot="16200000">
            <a:off x="95250" y="2571750"/>
            <a:ext cx="51435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êu đề 11"/>
          <p:cNvSpPr>
            <a:spLocks noGrp="1"/>
          </p:cNvSpPr>
          <p:nvPr>
            <p:ph type="ctrTitle"/>
          </p:nvPr>
        </p:nvSpPr>
        <p:spPr>
          <a:xfrm>
            <a:off x="3366868" y="400050"/>
            <a:ext cx="5105400" cy="2151126"/>
          </a:xfrm>
        </p:spPr>
        <p:txBody>
          <a:bodyPr lIns="45720" tIns="0" rIns="45720">
            <a:noAutofit/>
          </a:bodyPr>
          <a:lstStyle>
            <a:lvl1pPr algn="r">
              <a:defRPr sz="4200" b="1"/>
            </a:lvl1pPr>
            <a:extLst/>
          </a:lstStyle>
          <a:p>
            <a:r>
              <a:rPr kumimoji="0" lang="vi-VN"/>
              <a:t>Bấm &amp; sửa kiểu tiêu đề</a:t>
            </a:r>
            <a:endParaRPr kumimoji="0" lang="en-US"/>
          </a:p>
        </p:txBody>
      </p:sp>
      <p:sp>
        <p:nvSpPr>
          <p:cNvPr id="25" name="Tiêu đề phụ 24"/>
          <p:cNvSpPr>
            <a:spLocks noGrp="1"/>
          </p:cNvSpPr>
          <p:nvPr>
            <p:ph type="subTitle" idx="1"/>
          </p:nvPr>
        </p:nvSpPr>
        <p:spPr>
          <a:xfrm>
            <a:off x="3354442" y="2654898"/>
            <a:ext cx="5114778" cy="825936"/>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vi-VN"/>
              <a:t>Bấm &amp; sửa kiểu phụ đề</a:t>
            </a:r>
            <a:endParaRPr kumimoji="0" lang="en-US"/>
          </a:p>
        </p:txBody>
      </p:sp>
      <p:sp>
        <p:nvSpPr>
          <p:cNvPr id="31" name="Chỗ dành sẵn cho Ngày tháng 30"/>
          <p:cNvSpPr>
            <a:spLocks noGrp="1"/>
          </p:cNvSpPr>
          <p:nvPr>
            <p:ph type="dt" sz="half" idx="10"/>
          </p:nvPr>
        </p:nvSpPr>
        <p:spPr>
          <a:xfrm>
            <a:off x="5871224" y="4918459"/>
            <a:ext cx="2002464" cy="170177"/>
          </a:xfrm>
        </p:spPr>
        <p:txBody>
          <a:bodyPr/>
          <a:lstStyle>
            <a:lvl1pPr>
              <a:defRPr lang="en-US" smtClean="0">
                <a:solidFill>
                  <a:srgbClr val="FFFFFF"/>
                </a:solidFill>
              </a:defRPr>
            </a:lvl1pPr>
            <a:extLst/>
          </a:lstStyle>
          <a:p>
            <a:fld id="{E1F60BB0-AEFD-405C-B124-9B252F8B4B13}" type="datetimeFigureOut">
              <a:rPr lang="vi-VN" smtClean="0"/>
              <a:t>17/04/2021</a:t>
            </a:fld>
            <a:endParaRPr lang="vi-VN"/>
          </a:p>
        </p:txBody>
      </p:sp>
      <p:sp>
        <p:nvSpPr>
          <p:cNvPr id="18" name="Chỗ dành sẵn cho Chân trang 17"/>
          <p:cNvSpPr>
            <a:spLocks noGrp="1"/>
          </p:cNvSpPr>
          <p:nvPr>
            <p:ph type="ftr" sz="quarter" idx="11"/>
          </p:nvPr>
        </p:nvSpPr>
        <p:spPr>
          <a:xfrm>
            <a:off x="2819400" y="4918460"/>
            <a:ext cx="2927722" cy="171450"/>
          </a:xfrm>
        </p:spPr>
        <p:txBody>
          <a:bodyPr/>
          <a:lstStyle>
            <a:lvl1pPr>
              <a:defRPr lang="en-US" dirty="0">
                <a:solidFill>
                  <a:srgbClr val="FFFFFF"/>
                </a:solidFill>
              </a:defRPr>
            </a:lvl1pPr>
            <a:extLst/>
          </a:lstStyle>
          <a:p>
            <a:endParaRPr lang="vi-VN"/>
          </a:p>
        </p:txBody>
      </p:sp>
      <p:sp>
        <p:nvSpPr>
          <p:cNvPr id="29" name="Chỗ dành sẵn cho Số hiệu Bản chiếu 28"/>
          <p:cNvSpPr>
            <a:spLocks noGrp="1"/>
          </p:cNvSpPr>
          <p:nvPr>
            <p:ph type="sldNum" sz="quarter" idx="12"/>
          </p:nvPr>
        </p:nvSpPr>
        <p:spPr>
          <a:xfrm>
            <a:off x="7880884" y="4917186"/>
            <a:ext cx="588336" cy="171450"/>
          </a:xfrm>
        </p:spPr>
        <p:txBody>
          <a:bodyPr/>
          <a:lstStyle>
            <a:lvl1pPr>
              <a:defRPr lang="en-US" smtClean="0">
                <a:solidFill>
                  <a:srgbClr val="FFFFFF"/>
                </a:solidFill>
              </a:defRPr>
            </a:lvl1pPr>
            <a:extLst/>
          </a:lstStyle>
          <a:p>
            <a:fld id="{F3294E00-36D6-4EE4-A193-F257DBFEBEA7}" type="slidenum">
              <a:rPr lang="vi-VN" smtClean="0"/>
              <a:t>‹#›</a:t>
            </a:fld>
            <a:endParaRPr lang="vi-V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kumimoji="0" lang="vi-VN"/>
              <a:t>Bấm &amp; sửa kiểu tiêu đề</a:t>
            </a:r>
            <a:endParaRPr kumimoji="0" lang="en-US"/>
          </a:p>
        </p:txBody>
      </p:sp>
      <p:sp>
        <p:nvSpPr>
          <p:cNvPr id="3" name="Chỗ dành sẵn cho Văn bản Dọc 2"/>
          <p:cNvSpPr>
            <a:spLocks noGrp="1"/>
          </p:cNvSpPr>
          <p:nvPr>
            <p:ph type="body" orient="vert" idx="1"/>
          </p:nvPr>
        </p:nvSpPr>
        <p:spPr/>
        <p:txBody>
          <a:bodyPr vert="eaVert"/>
          <a:lstStyle/>
          <a:p>
            <a:pPr lvl="0" eaLnBrk="1" latinLnBrk="0" hangingPunct="1"/>
            <a:r>
              <a:rPr lang="vi-VN"/>
              <a:t>Bấm &amp; sửa kiểu tiêu đề</a:t>
            </a:r>
          </a:p>
          <a:p>
            <a:pPr lvl="1" eaLnBrk="1" latinLnBrk="0" hangingPunct="1"/>
            <a:r>
              <a:rPr lang="vi-VN"/>
              <a:t>Mức hai</a:t>
            </a:r>
          </a:p>
          <a:p>
            <a:pPr lvl="2" eaLnBrk="1" latinLnBrk="0" hangingPunct="1"/>
            <a:r>
              <a:rPr lang="vi-VN"/>
              <a:t>Mức ba</a:t>
            </a:r>
          </a:p>
          <a:p>
            <a:pPr lvl="3" eaLnBrk="1" latinLnBrk="0" hangingPunct="1"/>
            <a:r>
              <a:rPr lang="vi-VN"/>
              <a:t>Mức bốn</a:t>
            </a:r>
          </a:p>
          <a:p>
            <a:pPr lvl="4" eaLnBrk="1" latinLnBrk="0" hangingPunct="1"/>
            <a:r>
              <a:rPr lang="vi-VN"/>
              <a:t>Mức năm</a:t>
            </a:r>
            <a:endParaRPr kumimoji="0" lang="en-US"/>
          </a:p>
        </p:txBody>
      </p:sp>
      <p:sp>
        <p:nvSpPr>
          <p:cNvPr id="4" name="Chỗ dành sẵn cho Ngày tháng 3"/>
          <p:cNvSpPr>
            <a:spLocks noGrp="1"/>
          </p:cNvSpPr>
          <p:nvPr>
            <p:ph type="dt" sz="half" idx="10"/>
          </p:nvPr>
        </p:nvSpPr>
        <p:spPr/>
        <p:txBody>
          <a:bodyPr/>
          <a:lstStyle/>
          <a:p>
            <a:fld id="{E1F60BB0-AEFD-405C-B124-9B252F8B4B13}" type="datetimeFigureOut">
              <a:rPr lang="vi-VN" smtClean="0"/>
              <a:t>17/04/2021</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ố hiệu Bản chiếu 5"/>
          <p:cNvSpPr>
            <a:spLocks noGrp="1"/>
          </p:cNvSpPr>
          <p:nvPr>
            <p:ph type="sldNum" sz="quarter" idx="12"/>
          </p:nvPr>
        </p:nvSpPr>
        <p:spPr/>
        <p:txBody>
          <a:bodyPr/>
          <a:lstStyle/>
          <a:p>
            <a:fld id="{F3294E00-36D6-4EE4-A193-F257DBFEBEA7}" type="slidenum">
              <a:rPr lang="vi-VN" smtClean="0"/>
              <a:t>‹#›</a:t>
            </a:fld>
            <a:endParaRPr lang="vi-V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6553200" y="206217"/>
            <a:ext cx="1524000" cy="4388644"/>
          </a:xfrm>
        </p:spPr>
        <p:txBody>
          <a:bodyPr vert="eaVert" anchor="t"/>
          <a:lstStyle/>
          <a:p>
            <a:r>
              <a:rPr kumimoji="0" lang="vi-VN"/>
              <a:t>Bấm &amp; sửa kiểu tiêu đề</a:t>
            </a:r>
            <a:endParaRPr kumimoji="0" lang="en-US"/>
          </a:p>
        </p:txBody>
      </p:sp>
      <p:sp>
        <p:nvSpPr>
          <p:cNvPr id="3" name="Chỗ dành sẵn cho Văn bản Dọc 2"/>
          <p:cNvSpPr>
            <a:spLocks noGrp="1"/>
          </p:cNvSpPr>
          <p:nvPr>
            <p:ph type="body" orient="vert" idx="1"/>
          </p:nvPr>
        </p:nvSpPr>
        <p:spPr>
          <a:xfrm>
            <a:off x="457200" y="205982"/>
            <a:ext cx="6019800" cy="4388644"/>
          </a:xfrm>
        </p:spPr>
        <p:txBody>
          <a:bodyPr vert="eaVert"/>
          <a:lstStyle/>
          <a:p>
            <a:pPr lvl="0" eaLnBrk="1" latinLnBrk="0" hangingPunct="1"/>
            <a:r>
              <a:rPr lang="vi-VN"/>
              <a:t>Bấm &amp; sửa kiểu tiêu đề</a:t>
            </a:r>
          </a:p>
          <a:p>
            <a:pPr lvl="1" eaLnBrk="1" latinLnBrk="0" hangingPunct="1"/>
            <a:r>
              <a:rPr lang="vi-VN"/>
              <a:t>Mức hai</a:t>
            </a:r>
          </a:p>
          <a:p>
            <a:pPr lvl="2" eaLnBrk="1" latinLnBrk="0" hangingPunct="1"/>
            <a:r>
              <a:rPr lang="vi-VN"/>
              <a:t>Mức ba</a:t>
            </a:r>
          </a:p>
          <a:p>
            <a:pPr lvl="3" eaLnBrk="1" latinLnBrk="0" hangingPunct="1"/>
            <a:r>
              <a:rPr lang="vi-VN"/>
              <a:t>Mức bốn</a:t>
            </a:r>
          </a:p>
          <a:p>
            <a:pPr lvl="4" eaLnBrk="1" latinLnBrk="0" hangingPunct="1"/>
            <a:r>
              <a:rPr lang="vi-VN"/>
              <a:t>Mức năm</a:t>
            </a:r>
            <a:endParaRPr kumimoji="0" lang="en-US"/>
          </a:p>
        </p:txBody>
      </p:sp>
      <p:sp>
        <p:nvSpPr>
          <p:cNvPr id="4" name="Chỗ dành sẵn cho Ngày tháng 3"/>
          <p:cNvSpPr>
            <a:spLocks noGrp="1"/>
          </p:cNvSpPr>
          <p:nvPr>
            <p:ph type="dt" sz="half" idx="10"/>
          </p:nvPr>
        </p:nvSpPr>
        <p:spPr>
          <a:xfrm>
            <a:off x="4242816" y="4918459"/>
            <a:ext cx="2002464" cy="170177"/>
          </a:xfrm>
        </p:spPr>
        <p:txBody>
          <a:bodyPr/>
          <a:lstStyle/>
          <a:p>
            <a:fld id="{E1F60BB0-AEFD-405C-B124-9B252F8B4B13}" type="datetimeFigureOut">
              <a:rPr lang="vi-VN" smtClean="0"/>
              <a:t>17/04/2021</a:t>
            </a:fld>
            <a:endParaRPr lang="vi-VN"/>
          </a:p>
        </p:txBody>
      </p:sp>
      <p:sp>
        <p:nvSpPr>
          <p:cNvPr id="5" name="Chỗ dành sẵn cho Chân trang 4"/>
          <p:cNvSpPr>
            <a:spLocks noGrp="1"/>
          </p:cNvSpPr>
          <p:nvPr>
            <p:ph type="ftr" sz="quarter" idx="11"/>
          </p:nvPr>
        </p:nvSpPr>
        <p:spPr>
          <a:xfrm>
            <a:off x="457200" y="4917186"/>
            <a:ext cx="3657600" cy="171450"/>
          </a:xfrm>
        </p:spPr>
        <p:txBody>
          <a:bodyPr/>
          <a:lstStyle/>
          <a:p>
            <a:endParaRPr lang="vi-VN"/>
          </a:p>
        </p:txBody>
      </p:sp>
      <p:sp>
        <p:nvSpPr>
          <p:cNvPr id="6" name="Chỗ dành sẵn cho Số hiệu Bản chiếu 5"/>
          <p:cNvSpPr>
            <a:spLocks noGrp="1"/>
          </p:cNvSpPr>
          <p:nvPr>
            <p:ph type="sldNum" sz="quarter" idx="12"/>
          </p:nvPr>
        </p:nvSpPr>
        <p:spPr>
          <a:xfrm>
            <a:off x="6254496" y="4914900"/>
            <a:ext cx="588336" cy="171450"/>
          </a:xfrm>
        </p:spPr>
        <p:txBody>
          <a:bodyPr/>
          <a:lstStyle>
            <a:lvl1pPr>
              <a:defRPr>
                <a:solidFill>
                  <a:schemeClr val="tx2"/>
                </a:solidFill>
              </a:defRPr>
            </a:lvl1pPr>
            <a:extLst/>
          </a:lstStyle>
          <a:p>
            <a:fld id="{F3294E00-36D6-4EE4-A193-F257DBFEBEA7}" type="slidenum">
              <a:rPr lang="vi-VN" smtClean="0"/>
              <a:t>‹#›</a:t>
            </a:fld>
            <a:endParaRPr lang="vi-V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kumimoji="0" lang="vi-VN"/>
              <a:t>Bấm &amp; sửa kiểu tiêu đề</a:t>
            </a:r>
            <a:endParaRPr kumimoji="0" lang="en-US"/>
          </a:p>
        </p:txBody>
      </p:sp>
      <p:sp>
        <p:nvSpPr>
          <p:cNvPr id="3" name="Chỗ dành sẵn cho Nội dung 2"/>
          <p:cNvSpPr>
            <a:spLocks noGrp="1"/>
          </p:cNvSpPr>
          <p:nvPr>
            <p:ph idx="1"/>
          </p:nvPr>
        </p:nvSpPr>
        <p:spPr/>
        <p:txBody>
          <a:bodyPr/>
          <a:lstStyle/>
          <a:p>
            <a:pPr lvl="0" eaLnBrk="1" latinLnBrk="0" hangingPunct="1"/>
            <a:r>
              <a:rPr lang="vi-VN"/>
              <a:t>Bấm &amp; sửa kiểu tiêu đề</a:t>
            </a:r>
          </a:p>
          <a:p>
            <a:pPr lvl="1" eaLnBrk="1" latinLnBrk="0" hangingPunct="1"/>
            <a:r>
              <a:rPr lang="vi-VN"/>
              <a:t>Mức hai</a:t>
            </a:r>
          </a:p>
          <a:p>
            <a:pPr lvl="2" eaLnBrk="1" latinLnBrk="0" hangingPunct="1"/>
            <a:r>
              <a:rPr lang="vi-VN"/>
              <a:t>Mức ba</a:t>
            </a:r>
          </a:p>
          <a:p>
            <a:pPr lvl="3" eaLnBrk="1" latinLnBrk="0" hangingPunct="1"/>
            <a:r>
              <a:rPr lang="vi-VN"/>
              <a:t>Mức bốn</a:t>
            </a:r>
          </a:p>
          <a:p>
            <a:pPr lvl="4" eaLnBrk="1" latinLnBrk="0" hangingPunct="1"/>
            <a:r>
              <a:rPr lang="vi-VN"/>
              <a:t>Mức năm</a:t>
            </a:r>
            <a:endParaRPr kumimoji="0" lang="en-US"/>
          </a:p>
        </p:txBody>
      </p:sp>
      <p:sp>
        <p:nvSpPr>
          <p:cNvPr id="4" name="Chỗ dành sẵn cho Ngày tháng 3"/>
          <p:cNvSpPr>
            <a:spLocks noGrp="1"/>
          </p:cNvSpPr>
          <p:nvPr>
            <p:ph type="dt" sz="half" idx="10"/>
          </p:nvPr>
        </p:nvSpPr>
        <p:spPr/>
        <p:txBody>
          <a:bodyPr/>
          <a:lstStyle/>
          <a:p>
            <a:fld id="{E1F60BB0-AEFD-405C-B124-9B252F8B4B13}" type="datetimeFigureOut">
              <a:rPr lang="vi-VN" smtClean="0"/>
              <a:t>17/04/2021</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ố hiệu Bản chiếu 5"/>
          <p:cNvSpPr>
            <a:spLocks noGrp="1"/>
          </p:cNvSpPr>
          <p:nvPr>
            <p:ph type="sldNum" sz="quarter" idx="12"/>
          </p:nvPr>
        </p:nvSpPr>
        <p:spPr/>
        <p:txBody>
          <a:bodyPr/>
          <a:lstStyle/>
          <a:p>
            <a:fld id="{F3294E00-36D6-4EE4-A193-F257DBFEBEA7}" type="slidenum">
              <a:rPr lang="vi-VN" smtClean="0"/>
              <a:t>‹#›</a:t>
            </a:fld>
            <a:endParaRPr lang="vi-V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Phần">
    <p:bg>
      <p:bgRef idx="1001">
        <a:schemeClr val="bg1"/>
      </p:bgRef>
    </p:bg>
    <p:spTree>
      <p:nvGrpSpPr>
        <p:cNvPr id="1" name=""/>
        <p:cNvGrpSpPr/>
        <p:nvPr/>
      </p:nvGrpSpPr>
      <p:grpSpPr>
        <a:xfrm>
          <a:off x="0" y="0"/>
          <a:ext cx="0" cy="0"/>
          <a:chOff x="0" y="0"/>
          <a:chExt cx="0" cy="0"/>
        </a:xfrm>
      </p:grpSpPr>
      <p:sp>
        <p:nvSpPr>
          <p:cNvPr id="2" name="Tiêu đề 1"/>
          <p:cNvSpPr>
            <a:spLocks noGrp="1"/>
          </p:cNvSpPr>
          <p:nvPr>
            <p:ph type="title"/>
          </p:nvPr>
        </p:nvSpPr>
        <p:spPr>
          <a:xfrm>
            <a:off x="1066800" y="2116378"/>
            <a:ext cx="6255488" cy="1021556"/>
          </a:xfrm>
        </p:spPr>
        <p:txBody>
          <a:bodyPr tIns="0" anchor="t"/>
          <a:lstStyle>
            <a:lvl1pPr algn="r">
              <a:buNone/>
              <a:defRPr sz="4200" b="1" cap="all"/>
            </a:lvl1pPr>
            <a:extLst/>
          </a:lstStyle>
          <a:p>
            <a:r>
              <a:rPr kumimoji="0" lang="vi-VN"/>
              <a:t>Bấm &amp; sửa kiểu tiêu đề</a:t>
            </a:r>
            <a:endParaRPr kumimoji="0" lang="en-US"/>
          </a:p>
        </p:txBody>
      </p:sp>
      <p:sp>
        <p:nvSpPr>
          <p:cNvPr id="3" name="Chỗ dành sẵn cho Văn bản 2"/>
          <p:cNvSpPr>
            <a:spLocks noGrp="1"/>
          </p:cNvSpPr>
          <p:nvPr>
            <p:ph type="body" idx="1"/>
          </p:nvPr>
        </p:nvSpPr>
        <p:spPr>
          <a:xfrm>
            <a:off x="1066800" y="1428751"/>
            <a:ext cx="6255488" cy="557630"/>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vi-VN"/>
              <a:t>Bấm &amp; sửa kiểu tiêu đề</a:t>
            </a:r>
          </a:p>
        </p:txBody>
      </p:sp>
      <p:sp>
        <p:nvSpPr>
          <p:cNvPr id="4" name="Chỗ dành sẵn cho Ngày tháng 3"/>
          <p:cNvSpPr>
            <a:spLocks noGrp="1"/>
          </p:cNvSpPr>
          <p:nvPr>
            <p:ph type="dt" sz="half" idx="10"/>
          </p:nvPr>
        </p:nvSpPr>
        <p:spPr>
          <a:xfrm>
            <a:off x="4724238" y="4917607"/>
            <a:ext cx="2002464" cy="170177"/>
          </a:xfrm>
        </p:spPr>
        <p:txBody>
          <a:bodyPr bIns="0" anchor="b"/>
          <a:lstStyle>
            <a:lvl1pPr>
              <a:defRPr>
                <a:solidFill>
                  <a:schemeClr val="tx2"/>
                </a:solidFill>
              </a:defRPr>
            </a:lvl1pPr>
            <a:extLst/>
          </a:lstStyle>
          <a:p>
            <a:fld id="{E1F60BB0-AEFD-405C-B124-9B252F8B4B13}" type="datetimeFigureOut">
              <a:rPr lang="vi-VN" smtClean="0"/>
              <a:t>17/04/2021</a:t>
            </a:fld>
            <a:endParaRPr lang="vi-VN"/>
          </a:p>
        </p:txBody>
      </p:sp>
      <p:sp>
        <p:nvSpPr>
          <p:cNvPr id="5" name="Chỗ dành sẵn cho Chân trang 4"/>
          <p:cNvSpPr>
            <a:spLocks noGrp="1"/>
          </p:cNvSpPr>
          <p:nvPr>
            <p:ph type="ftr" sz="quarter" idx="11"/>
          </p:nvPr>
        </p:nvSpPr>
        <p:spPr>
          <a:xfrm>
            <a:off x="1735358" y="4917608"/>
            <a:ext cx="2895600" cy="171450"/>
          </a:xfrm>
        </p:spPr>
        <p:txBody>
          <a:bodyPr bIns="0" anchor="b"/>
          <a:lstStyle>
            <a:lvl1pPr>
              <a:defRPr>
                <a:solidFill>
                  <a:schemeClr val="tx2"/>
                </a:solidFill>
              </a:defRPr>
            </a:lvl1pPr>
            <a:extLst/>
          </a:lstStyle>
          <a:p>
            <a:endParaRPr lang="vi-VN"/>
          </a:p>
        </p:txBody>
      </p:sp>
      <p:sp>
        <p:nvSpPr>
          <p:cNvPr id="6" name="Chỗ dành sẵn cho Số hiệu Bản chiếu 5"/>
          <p:cNvSpPr>
            <a:spLocks noGrp="1"/>
          </p:cNvSpPr>
          <p:nvPr>
            <p:ph type="sldNum" sz="quarter" idx="12"/>
          </p:nvPr>
        </p:nvSpPr>
        <p:spPr>
          <a:xfrm>
            <a:off x="6733952" y="4916334"/>
            <a:ext cx="588336" cy="171450"/>
          </a:xfrm>
        </p:spPr>
        <p:txBody>
          <a:bodyPr/>
          <a:lstStyle/>
          <a:p>
            <a:fld id="{F3294E00-36D6-4EE4-A193-F257DBFEBEA7}" type="slidenum">
              <a:rPr lang="vi-VN" smtClean="0"/>
              <a:t>‹#›</a:t>
            </a:fld>
            <a:endParaRPr lang="vi-V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40030"/>
            <a:ext cx="7242048" cy="857250"/>
          </a:xfrm>
        </p:spPr>
        <p:txBody>
          <a:bodyPr/>
          <a:lstStyle/>
          <a:p>
            <a:r>
              <a:rPr kumimoji="0" lang="vi-VN"/>
              <a:t>Bấm &amp; sửa kiểu tiêu đề</a:t>
            </a:r>
            <a:endParaRPr kumimoji="0" lang="en-US"/>
          </a:p>
        </p:txBody>
      </p:sp>
      <p:sp>
        <p:nvSpPr>
          <p:cNvPr id="3" name="Chỗ dành sẵn cho Nội dung 2"/>
          <p:cNvSpPr>
            <a:spLocks noGrp="1"/>
          </p:cNvSpPr>
          <p:nvPr>
            <p:ph sz="half" idx="1"/>
          </p:nvPr>
        </p:nvSpPr>
        <p:spPr>
          <a:xfrm>
            <a:off x="457200" y="1200151"/>
            <a:ext cx="3520440" cy="3394472"/>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vi-VN"/>
              <a:t>Bấm &amp; sửa kiểu tiêu đề</a:t>
            </a:r>
          </a:p>
          <a:p>
            <a:pPr lvl="1" eaLnBrk="1" latinLnBrk="0" hangingPunct="1"/>
            <a:r>
              <a:rPr lang="vi-VN"/>
              <a:t>Mức hai</a:t>
            </a:r>
          </a:p>
          <a:p>
            <a:pPr lvl="2" eaLnBrk="1" latinLnBrk="0" hangingPunct="1"/>
            <a:r>
              <a:rPr lang="vi-VN"/>
              <a:t>Mức ba</a:t>
            </a:r>
          </a:p>
          <a:p>
            <a:pPr lvl="3" eaLnBrk="1" latinLnBrk="0" hangingPunct="1"/>
            <a:r>
              <a:rPr lang="vi-VN"/>
              <a:t>Mức bốn</a:t>
            </a:r>
          </a:p>
          <a:p>
            <a:pPr lvl="4" eaLnBrk="1" latinLnBrk="0" hangingPunct="1"/>
            <a:r>
              <a:rPr lang="vi-VN"/>
              <a:t>Mức năm</a:t>
            </a:r>
            <a:endParaRPr kumimoji="0" lang="en-US"/>
          </a:p>
        </p:txBody>
      </p:sp>
      <p:sp>
        <p:nvSpPr>
          <p:cNvPr id="4" name="Chỗ dành sẵn cho Nội dung 3"/>
          <p:cNvSpPr>
            <a:spLocks noGrp="1"/>
          </p:cNvSpPr>
          <p:nvPr>
            <p:ph sz="half" idx="2"/>
          </p:nvPr>
        </p:nvSpPr>
        <p:spPr>
          <a:xfrm>
            <a:off x="4178808" y="1200151"/>
            <a:ext cx="3520440" cy="3394472"/>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vi-VN"/>
              <a:t>Bấm &amp; sửa kiểu tiêu đề</a:t>
            </a:r>
          </a:p>
          <a:p>
            <a:pPr lvl="1" eaLnBrk="1" latinLnBrk="0" hangingPunct="1"/>
            <a:r>
              <a:rPr lang="vi-VN"/>
              <a:t>Mức hai</a:t>
            </a:r>
          </a:p>
          <a:p>
            <a:pPr lvl="2" eaLnBrk="1" latinLnBrk="0" hangingPunct="1"/>
            <a:r>
              <a:rPr lang="vi-VN"/>
              <a:t>Mức ba</a:t>
            </a:r>
          </a:p>
          <a:p>
            <a:pPr lvl="3" eaLnBrk="1" latinLnBrk="0" hangingPunct="1"/>
            <a:r>
              <a:rPr lang="vi-VN"/>
              <a:t>Mức bốn</a:t>
            </a:r>
          </a:p>
          <a:p>
            <a:pPr lvl="4" eaLnBrk="1" latinLnBrk="0" hangingPunct="1"/>
            <a:r>
              <a:rPr lang="vi-VN"/>
              <a:t>Mức năm</a:t>
            </a:r>
            <a:endParaRPr kumimoji="0" lang="en-US"/>
          </a:p>
        </p:txBody>
      </p:sp>
      <p:sp>
        <p:nvSpPr>
          <p:cNvPr id="5" name="Chỗ dành sẵn cho Ngày tháng 4"/>
          <p:cNvSpPr>
            <a:spLocks noGrp="1"/>
          </p:cNvSpPr>
          <p:nvPr>
            <p:ph type="dt" sz="half" idx="10"/>
          </p:nvPr>
        </p:nvSpPr>
        <p:spPr/>
        <p:txBody>
          <a:bodyPr/>
          <a:lstStyle/>
          <a:p>
            <a:fld id="{E1F60BB0-AEFD-405C-B124-9B252F8B4B13}" type="datetimeFigureOut">
              <a:rPr lang="vi-VN" smtClean="0"/>
              <a:t>17/04/2021</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ố hiệu Bản chiếu 6"/>
          <p:cNvSpPr>
            <a:spLocks noGrp="1"/>
          </p:cNvSpPr>
          <p:nvPr>
            <p:ph type="sldNum" sz="quarter" idx="12"/>
          </p:nvPr>
        </p:nvSpPr>
        <p:spPr/>
        <p:txBody>
          <a:bodyPr/>
          <a:lstStyle/>
          <a:p>
            <a:fld id="{F3294E00-36D6-4EE4-A193-F257DBFEBEA7}" type="slidenum">
              <a:rPr lang="vi-VN" smtClean="0"/>
              <a:t>‹#›</a:t>
            </a:fld>
            <a:endParaRPr lang="vi-V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40030"/>
            <a:ext cx="7242048" cy="857250"/>
          </a:xfrm>
        </p:spPr>
        <p:txBody>
          <a:bodyPr anchor="b"/>
          <a:lstStyle>
            <a:lvl1pPr>
              <a:defRPr/>
            </a:lvl1pPr>
            <a:extLst/>
          </a:lstStyle>
          <a:p>
            <a:r>
              <a:rPr kumimoji="0" lang="vi-VN"/>
              <a:t>Bấm &amp; sửa kiểu tiêu đề</a:t>
            </a:r>
            <a:endParaRPr kumimoji="0" lang="en-US"/>
          </a:p>
        </p:txBody>
      </p:sp>
      <p:sp>
        <p:nvSpPr>
          <p:cNvPr id="3" name="Chỗ dành sẵn cho Văn bản 2"/>
          <p:cNvSpPr>
            <a:spLocks noGrp="1"/>
          </p:cNvSpPr>
          <p:nvPr>
            <p:ph type="body" idx="1"/>
          </p:nvPr>
        </p:nvSpPr>
        <p:spPr>
          <a:xfrm>
            <a:off x="457200" y="4400550"/>
            <a:ext cx="3520440" cy="3429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vi-VN"/>
              <a:t>Bấm &amp; sửa kiểu tiêu đề</a:t>
            </a:r>
          </a:p>
        </p:txBody>
      </p:sp>
      <p:sp>
        <p:nvSpPr>
          <p:cNvPr id="4" name="Chỗ dành sẵn cho Văn bản 3"/>
          <p:cNvSpPr>
            <a:spLocks noGrp="1"/>
          </p:cNvSpPr>
          <p:nvPr>
            <p:ph type="body" sz="half" idx="3"/>
          </p:nvPr>
        </p:nvSpPr>
        <p:spPr>
          <a:xfrm>
            <a:off x="4178808" y="4400550"/>
            <a:ext cx="3520440" cy="3429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vi-VN"/>
              <a:t>Bấm &amp; sửa kiểu tiêu đề</a:t>
            </a:r>
          </a:p>
        </p:txBody>
      </p:sp>
      <p:sp>
        <p:nvSpPr>
          <p:cNvPr id="5" name="Chỗ dành sẵn cho Nội dung 4"/>
          <p:cNvSpPr>
            <a:spLocks noGrp="1"/>
          </p:cNvSpPr>
          <p:nvPr>
            <p:ph sz="quarter" idx="2"/>
          </p:nvPr>
        </p:nvSpPr>
        <p:spPr>
          <a:xfrm>
            <a:off x="457200" y="1283880"/>
            <a:ext cx="3520440" cy="30861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vi-VN"/>
              <a:t>Bấm &amp; sửa kiểu tiêu đề</a:t>
            </a:r>
          </a:p>
          <a:p>
            <a:pPr lvl="1" eaLnBrk="1" latinLnBrk="0" hangingPunct="1"/>
            <a:r>
              <a:rPr lang="vi-VN"/>
              <a:t>Mức hai</a:t>
            </a:r>
          </a:p>
          <a:p>
            <a:pPr lvl="2" eaLnBrk="1" latinLnBrk="0" hangingPunct="1"/>
            <a:r>
              <a:rPr lang="vi-VN"/>
              <a:t>Mức ba</a:t>
            </a:r>
          </a:p>
          <a:p>
            <a:pPr lvl="3" eaLnBrk="1" latinLnBrk="0" hangingPunct="1"/>
            <a:r>
              <a:rPr lang="vi-VN"/>
              <a:t>Mức bốn</a:t>
            </a:r>
          </a:p>
          <a:p>
            <a:pPr lvl="4" eaLnBrk="1" latinLnBrk="0" hangingPunct="1"/>
            <a:r>
              <a:rPr lang="vi-VN"/>
              <a:t>Mức năm</a:t>
            </a:r>
            <a:endParaRPr kumimoji="0" lang="en-US"/>
          </a:p>
        </p:txBody>
      </p:sp>
      <p:sp>
        <p:nvSpPr>
          <p:cNvPr id="6" name="Chỗ dành sẵn cho Nội dung 5"/>
          <p:cNvSpPr>
            <a:spLocks noGrp="1"/>
          </p:cNvSpPr>
          <p:nvPr>
            <p:ph sz="quarter" idx="4"/>
          </p:nvPr>
        </p:nvSpPr>
        <p:spPr>
          <a:xfrm>
            <a:off x="4178808" y="1283880"/>
            <a:ext cx="3520440" cy="30861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vi-VN"/>
              <a:t>Bấm &amp; sửa kiểu tiêu đề</a:t>
            </a:r>
          </a:p>
          <a:p>
            <a:pPr lvl="1" eaLnBrk="1" latinLnBrk="0" hangingPunct="1"/>
            <a:r>
              <a:rPr lang="vi-VN"/>
              <a:t>Mức hai</a:t>
            </a:r>
          </a:p>
          <a:p>
            <a:pPr lvl="2" eaLnBrk="1" latinLnBrk="0" hangingPunct="1"/>
            <a:r>
              <a:rPr lang="vi-VN"/>
              <a:t>Mức ba</a:t>
            </a:r>
          </a:p>
          <a:p>
            <a:pPr lvl="3" eaLnBrk="1" latinLnBrk="0" hangingPunct="1"/>
            <a:r>
              <a:rPr lang="vi-VN"/>
              <a:t>Mức bốn</a:t>
            </a:r>
          </a:p>
          <a:p>
            <a:pPr lvl="4" eaLnBrk="1" latinLnBrk="0" hangingPunct="1"/>
            <a:r>
              <a:rPr lang="vi-VN"/>
              <a:t>Mức năm</a:t>
            </a:r>
            <a:endParaRPr kumimoji="0" lang="en-US"/>
          </a:p>
        </p:txBody>
      </p:sp>
      <p:sp>
        <p:nvSpPr>
          <p:cNvPr id="7" name="Chỗ dành sẵn cho Ngày tháng 6"/>
          <p:cNvSpPr>
            <a:spLocks noGrp="1"/>
          </p:cNvSpPr>
          <p:nvPr>
            <p:ph type="dt" sz="half" idx="10"/>
          </p:nvPr>
        </p:nvSpPr>
        <p:spPr/>
        <p:txBody>
          <a:bodyPr/>
          <a:lstStyle/>
          <a:p>
            <a:fld id="{E1F60BB0-AEFD-405C-B124-9B252F8B4B13}" type="datetimeFigureOut">
              <a:rPr lang="vi-VN" smtClean="0"/>
              <a:t>17/04/2021</a:t>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ố hiệu Bản chiếu 8"/>
          <p:cNvSpPr>
            <a:spLocks noGrp="1"/>
          </p:cNvSpPr>
          <p:nvPr>
            <p:ph type="sldNum" sz="quarter" idx="12"/>
          </p:nvPr>
        </p:nvSpPr>
        <p:spPr/>
        <p:txBody>
          <a:bodyPr/>
          <a:lstStyle/>
          <a:p>
            <a:fld id="{F3294E00-36D6-4EE4-A193-F257DBFEBEA7}" type="slidenum">
              <a:rPr lang="vi-VN" smtClean="0"/>
              <a:t>‹#›</a:t>
            </a:fld>
            <a:endParaRPr lang="vi-V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40030"/>
            <a:ext cx="7242048" cy="857250"/>
          </a:xfrm>
        </p:spPr>
        <p:txBody>
          <a:bodyPr/>
          <a:lstStyle/>
          <a:p>
            <a:r>
              <a:rPr kumimoji="0" lang="vi-VN"/>
              <a:t>Bấm &amp; sửa kiểu tiêu đề</a:t>
            </a:r>
            <a:endParaRPr kumimoji="0" lang="en-US"/>
          </a:p>
        </p:txBody>
      </p:sp>
      <p:sp>
        <p:nvSpPr>
          <p:cNvPr id="3" name="Chỗ dành sẵn cho Ngày tháng 2"/>
          <p:cNvSpPr>
            <a:spLocks noGrp="1"/>
          </p:cNvSpPr>
          <p:nvPr>
            <p:ph type="dt" sz="half" idx="10"/>
          </p:nvPr>
        </p:nvSpPr>
        <p:spPr/>
        <p:txBody>
          <a:bodyPr/>
          <a:lstStyle/>
          <a:p>
            <a:fld id="{E1F60BB0-AEFD-405C-B124-9B252F8B4B13}" type="datetimeFigureOut">
              <a:rPr lang="vi-VN" smtClean="0"/>
              <a:t>17/04/2021</a:t>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ố hiệu Bản chiếu 4"/>
          <p:cNvSpPr>
            <a:spLocks noGrp="1"/>
          </p:cNvSpPr>
          <p:nvPr>
            <p:ph type="sldNum" sz="quarter" idx="12"/>
          </p:nvPr>
        </p:nvSpPr>
        <p:spPr/>
        <p:txBody>
          <a:bodyPr/>
          <a:lstStyle/>
          <a:p>
            <a:fld id="{F3294E00-36D6-4EE4-A193-F257DBFEBEA7}" type="slidenum">
              <a:rPr lang="vi-VN" smtClean="0"/>
              <a:t>‹#›</a:t>
            </a:fld>
            <a:endParaRPr lang="vi-V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Ngày tháng 1"/>
          <p:cNvSpPr>
            <a:spLocks noGrp="1"/>
          </p:cNvSpPr>
          <p:nvPr>
            <p:ph type="dt" sz="half" idx="10"/>
          </p:nvPr>
        </p:nvSpPr>
        <p:spPr/>
        <p:txBody>
          <a:bodyPr/>
          <a:lstStyle>
            <a:lvl1pPr>
              <a:defRPr>
                <a:solidFill>
                  <a:schemeClr val="tx2"/>
                </a:solidFill>
              </a:defRPr>
            </a:lvl1pPr>
            <a:extLst/>
          </a:lstStyle>
          <a:p>
            <a:fld id="{E1F60BB0-AEFD-405C-B124-9B252F8B4B13}" type="datetimeFigureOut">
              <a:rPr lang="vi-VN" smtClean="0"/>
              <a:t>17/04/2021</a:t>
            </a:fld>
            <a:endParaRPr lang="vi-VN"/>
          </a:p>
        </p:txBody>
      </p:sp>
      <p:sp>
        <p:nvSpPr>
          <p:cNvPr id="3" name="Chỗ dành sẵn cho Chân trang 2"/>
          <p:cNvSpPr>
            <a:spLocks noGrp="1"/>
          </p:cNvSpPr>
          <p:nvPr>
            <p:ph type="ftr" sz="quarter" idx="11"/>
          </p:nvPr>
        </p:nvSpPr>
        <p:spPr/>
        <p:txBody>
          <a:bodyPr/>
          <a:lstStyle>
            <a:lvl1pPr>
              <a:defRPr>
                <a:solidFill>
                  <a:schemeClr val="tx2"/>
                </a:solidFill>
              </a:defRPr>
            </a:lvl1pPr>
            <a:extLst/>
          </a:lstStyle>
          <a:p>
            <a:endParaRPr lang="vi-VN"/>
          </a:p>
        </p:txBody>
      </p:sp>
      <p:sp>
        <p:nvSpPr>
          <p:cNvPr id="4" name="Chỗ dành sẵn cho Số hiệu Bản chiếu 3"/>
          <p:cNvSpPr>
            <a:spLocks noGrp="1"/>
          </p:cNvSpPr>
          <p:nvPr>
            <p:ph type="sldNum" sz="quarter" idx="12"/>
          </p:nvPr>
        </p:nvSpPr>
        <p:spPr/>
        <p:txBody>
          <a:bodyPr/>
          <a:lstStyle/>
          <a:p>
            <a:fld id="{F3294E00-36D6-4EE4-A193-F257DBFEBEA7}" type="slidenum">
              <a:rPr lang="vi-VN" smtClean="0"/>
              <a:t>‹#›</a:t>
            </a:fld>
            <a:endParaRPr lang="vi-V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171450"/>
            <a:ext cx="5897880" cy="880110"/>
          </a:xfrm>
        </p:spPr>
        <p:txBody>
          <a:bodyPr wrap="square" anchor="b"/>
          <a:lstStyle>
            <a:lvl1pPr algn="l">
              <a:buNone/>
              <a:defRPr lang="en-US" sz="2400" baseline="0" smtClean="0"/>
            </a:lvl1pPr>
            <a:extLst/>
          </a:lstStyle>
          <a:p>
            <a:r>
              <a:rPr kumimoji="0" lang="vi-VN"/>
              <a:t>Bấm &amp; sửa kiểu tiêu đề</a:t>
            </a:r>
            <a:endParaRPr kumimoji="0" lang="en-US"/>
          </a:p>
        </p:txBody>
      </p:sp>
      <p:sp>
        <p:nvSpPr>
          <p:cNvPr id="3" name="Chỗ dành sẵn cho Văn bản 2"/>
          <p:cNvSpPr>
            <a:spLocks noGrp="1"/>
          </p:cNvSpPr>
          <p:nvPr>
            <p:ph type="body" idx="2"/>
          </p:nvPr>
        </p:nvSpPr>
        <p:spPr>
          <a:xfrm>
            <a:off x="457200" y="1123062"/>
            <a:ext cx="5897880" cy="451884"/>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vi-VN"/>
              <a:t>Bấm &amp; sửa kiểu tiêu đề</a:t>
            </a:r>
          </a:p>
        </p:txBody>
      </p:sp>
      <p:sp>
        <p:nvSpPr>
          <p:cNvPr id="4" name="Chỗ dành sẵn cho Nội dung 3"/>
          <p:cNvSpPr>
            <a:spLocks noGrp="1"/>
          </p:cNvSpPr>
          <p:nvPr>
            <p:ph sz="half" idx="1"/>
          </p:nvPr>
        </p:nvSpPr>
        <p:spPr>
          <a:xfrm>
            <a:off x="457200" y="1600200"/>
            <a:ext cx="7239000" cy="3278814"/>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vi-VN"/>
              <a:t>Bấm &amp; sửa kiểu tiêu đề</a:t>
            </a:r>
          </a:p>
          <a:p>
            <a:pPr lvl="1" eaLnBrk="1" latinLnBrk="0" hangingPunct="1"/>
            <a:r>
              <a:rPr lang="vi-VN"/>
              <a:t>Mức hai</a:t>
            </a:r>
          </a:p>
          <a:p>
            <a:pPr lvl="2" eaLnBrk="1" latinLnBrk="0" hangingPunct="1"/>
            <a:r>
              <a:rPr lang="vi-VN"/>
              <a:t>Mức ba</a:t>
            </a:r>
          </a:p>
          <a:p>
            <a:pPr lvl="3" eaLnBrk="1" latinLnBrk="0" hangingPunct="1"/>
            <a:r>
              <a:rPr lang="vi-VN"/>
              <a:t>Mức bốn</a:t>
            </a:r>
          </a:p>
          <a:p>
            <a:pPr lvl="4" eaLnBrk="1" latinLnBrk="0" hangingPunct="1"/>
            <a:r>
              <a:rPr lang="vi-VN"/>
              <a:t>Mức năm</a:t>
            </a:r>
            <a:endParaRPr kumimoji="0" lang="en-US"/>
          </a:p>
        </p:txBody>
      </p:sp>
      <p:sp>
        <p:nvSpPr>
          <p:cNvPr id="5" name="Chỗ dành sẵn cho Ngày tháng 4"/>
          <p:cNvSpPr>
            <a:spLocks noGrp="1"/>
          </p:cNvSpPr>
          <p:nvPr>
            <p:ph type="dt" sz="half" idx="10"/>
          </p:nvPr>
        </p:nvSpPr>
        <p:spPr/>
        <p:txBody>
          <a:bodyPr/>
          <a:lstStyle/>
          <a:p>
            <a:fld id="{E1F60BB0-AEFD-405C-B124-9B252F8B4B13}" type="datetimeFigureOut">
              <a:rPr lang="vi-VN" smtClean="0"/>
              <a:t>17/04/2021</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ố hiệu Bản chiếu 6"/>
          <p:cNvSpPr>
            <a:spLocks noGrp="1"/>
          </p:cNvSpPr>
          <p:nvPr>
            <p:ph type="sldNum" sz="quarter" idx="12"/>
          </p:nvPr>
        </p:nvSpPr>
        <p:spPr/>
        <p:txBody>
          <a:bodyPr/>
          <a:lstStyle/>
          <a:p>
            <a:fld id="{F3294E00-36D6-4EE4-A193-F257DBFEBEA7}" type="slidenum">
              <a:rPr lang="vi-VN" smtClean="0"/>
              <a:t>‹#›</a:t>
            </a:fld>
            <a:endParaRPr lang="vi-V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Ảnh với Phụ đề">
    <p:bg>
      <p:bgRef idx="1002">
        <a:schemeClr val="bg2"/>
      </p:bgRef>
    </p:bg>
    <p:spTree>
      <p:nvGrpSpPr>
        <p:cNvPr id="1" name=""/>
        <p:cNvGrpSpPr/>
        <p:nvPr/>
      </p:nvGrpSpPr>
      <p:grpSpPr>
        <a:xfrm>
          <a:off x="0" y="0"/>
          <a:ext cx="0" cy="0"/>
          <a:chOff x="0" y="0"/>
          <a:chExt cx="0" cy="0"/>
        </a:xfrm>
      </p:grpSpPr>
      <p:sp>
        <p:nvSpPr>
          <p:cNvPr id="8" name="Hình chữ nhật 7"/>
          <p:cNvSpPr/>
          <p:nvPr/>
        </p:nvSpPr>
        <p:spPr>
          <a:xfrm rot="21240000">
            <a:off x="597969" y="753501"/>
            <a:ext cx="4319527" cy="323443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Hình chữ nhật 8"/>
          <p:cNvSpPr/>
          <p:nvPr/>
        </p:nvSpPr>
        <p:spPr>
          <a:xfrm rot="21420000">
            <a:off x="596707" y="749112"/>
            <a:ext cx="4319527" cy="3234430"/>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êu đề 1"/>
          <p:cNvSpPr>
            <a:spLocks noGrp="1"/>
          </p:cNvSpPr>
          <p:nvPr>
            <p:ph type="title"/>
          </p:nvPr>
        </p:nvSpPr>
        <p:spPr>
          <a:xfrm>
            <a:off x="5389098" y="857250"/>
            <a:ext cx="3429000" cy="154305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vi-VN"/>
              <a:t>Bấm &amp; sửa kiểu tiêu đề</a:t>
            </a:r>
            <a:endParaRPr kumimoji="0" lang="en-US" dirty="0"/>
          </a:p>
        </p:txBody>
      </p:sp>
      <p:sp>
        <p:nvSpPr>
          <p:cNvPr id="4" name="Chỗ dành sẵn cho Văn bản 3"/>
          <p:cNvSpPr>
            <a:spLocks noGrp="1"/>
          </p:cNvSpPr>
          <p:nvPr>
            <p:ph type="body" sz="half" idx="2"/>
          </p:nvPr>
        </p:nvSpPr>
        <p:spPr>
          <a:xfrm>
            <a:off x="5389098" y="2462726"/>
            <a:ext cx="3429000" cy="144018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vi-VN"/>
              <a:t>Bấm &amp; sửa kiểu tiêu đề</a:t>
            </a:r>
          </a:p>
        </p:txBody>
      </p:sp>
      <p:sp>
        <p:nvSpPr>
          <p:cNvPr id="5" name="Chỗ dành sẵn cho Ngày tháng 4"/>
          <p:cNvSpPr>
            <a:spLocks noGrp="1"/>
          </p:cNvSpPr>
          <p:nvPr>
            <p:ph type="dt" sz="half" idx="10"/>
          </p:nvPr>
        </p:nvSpPr>
        <p:spPr/>
        <p:txBody>
          <a:bodyPr/>
          <a:lstStyle/>
          <a:p>
            <a:fld id="{E1F60BB0-AEFD-405C-B124-9B252F8B4B13}" type="datetimeFigureOut">
              <a:rPr lang="vi-VN" smtClean="0"/>
              <a:t>17/04/2021</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ố hiệu Bản chiếu 6"/>
          <p:cNvSpPr>
            <a:spLocks noGrp="1"/>
          </p:cNvSpPr>
          <p:nvPr>
            <p:ph type="sldNum" sz="quarter" idx="12"/>
          </p:nvPr>
        </p:nvSpPr>
        <p:spPr/>
        <p:txBody>
          <a:bodyPr/>
          <a:lstStyle/>
          <a:p>
            <a:fld id="{F3294E00-36D6-4EE4-A193-F257DBFEBEA7}" type="slidenum">
              <a:rPr lang="vi-VN" smtClean="0"/>
              <a:t>‹#›</a:t>
            </a:fld>
            <a:endParaRPr lang="vi-VN"/>
          </a:p>
        </p:txBody>
      </p:sp>
      <p:sp>
        <p:nvSpPr>
          <p:cNvPr id="10" name="Chỗ dành sẵn cho Hình ảnh 9"/>
          <p:cNvSpPr>
            <a:spLocks noGrp="1"/>
          </p:cNvSpPr>
          <p:nvPr>
            <p:ph type="pic" idx="1"/>
          </p:nvPr>
        </p:nvSpPr>
        <p:spPr>
          <a:xfrm>
            <a:off x="663682" y="780752"/>
            <a:ext cx="4206240" cy="315468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vi-VN"/>
              <a:t>Bấm biểu tượng để thêm hình ảnh</a:t>
            </a:r>
            <a:endParaRPr kumimoji="0"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Hình chữ nhật 8"/>
          <p:cNvSpPr/>
          <p:nvPr/>
        </p:nvSpPr>
        <p:spPr>
          <a:xfrm flipH="1">
            <a:off x="8153400" y="0"/>
            <a:ext cx="990600" cy="51435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Chỗ dành sẵn cho Tiêu đề 2"/>
          <p:cNvSpPr>
            <a:spLocks noGrp="1"/>
          </p:cNvSpPr>
          <p:nvPr>
            <p:ph type="title"/>
          </p:nvPr>
        </p:nvSpPr>
        <p:spPr>
          <a:xfrm>
            <a:off x="457200" y="240030"/>
            <a:ext cx="7239000" cy="857250"/>
          </a:xfrm>
          <a:prstGeom prst="rect">
            <a:avLst/>
          </a:prstGeom>
        </p:spPr>
        <p:txBody>
          <a:bodyPr vert="horz" lIns="45720" tIns="0" rIns="45720" bIns="0" anchor="b" anchorCtr="0">
            <a:normAutofit/>
          </a:bodyPr>
          <a:lstStyle/>
          <a:p>
            <a:r>
              <a:rPr kumimoji="0" lang="vi-VN"/>
              <a:t>Bấm &amp; sửa kiểu tiêu đề</a:t>
            </a:r>
            <a:endParaRPr kumimoji="0" lang="en-US"/>
          </a:p>
        </p:txBody>
      </p:sp>
      <p:sp>
        <p:nvSpPr>
          <p:cNvPr id="31" name="Chỗ dành sẵn cho Văn bản 30"/>
          <p:cNvSpPr>
            <a:spLocks noGrp="1"/>
          </p:cNvSpPr>
          <p:nvPr>
            <p:ph type="body" idx="1"/>
          </p:nvPr>
        </p:nvSpPr>
        <p:spPr>
          <a:xfrm>
            <a:off x="457200" y="1207062"/>
            <a:ext cx="7239000" cy="3634740"/>
          </a:xfrm>
          <a:prstGeom prst="rect">
            <a:avLst/>
          </a:prstGeom>
        </p:spPr>
        <p:txBody>
          <a:bodyPr vert="horz">
            <a:normAutofit/>
          </a:bodyPr>
          <a:lstStyle/>
          <a:p>
            <a:pPr lvl="0" eaLnBrk="1" latinLnBrk="0" hangingPunct="1"/>
            <a:r>
              <a:rPr kumimoji="0" lang="vi-VN"/>
              <a:t>Bấm &amp; sửa kiểu tiêu đề</a:t>
            </a:r>
          </a:p>
          <a:p>
            <a:pPr lvl="1" eaLnBrk="1" latinLnBrk="0" hangingPunct="1"/>
            <a:r>
              <a:rPr kumimoji="0" lang="vi-VN"/>
              <a:t>Mức hai</a:t>
            </a:r>
          </a:p>
          <a:p>
            <a:pPr lvl="2" eaLnBrk="1" latinLnBrk="0" hangingPunct="1"/>
            <a:r>
              <a:rPr kumimoji="0" lang="vi-VN"/>
              <a:t>Mức ba</a:t>
            </a:r>
          </a:p>
          <a:p>
            <a:pPr lvl="3" eaLnBrk="1" latinLnBrk="0" hangingPunct="1"/>
            <a:r>
              <a:rPr kumimoji="0" lang="vi-VN"/>
              <a:t>Mức bốn</a:t>
            </a:r>
          </a:p>
          <a:p>
            <a:pPr lvl="4" eaLnBrk="1" latinLnBrk="0" hangingPunct="1"/>
            <a:r>
              <a:rPr kumimoji="0" lang="vi-VN"/>
              <a:t>Mức năm</a:t>
            </a:r>
            <a:endParaRPr kumimoji="0" lang="en-US"/>
          </a:p>
        </p:txBody>
      </p:sp>
      <p:sp>
        <p:nvSpPr>
          <p:cNvPr id="27" name="Chỗ dành sẵn cho Ngày tháng 26"/>
          <p:cNvSpPr>
            <a:spLocks noGrp="1"/>
          </p:cNvSpPr>
          <p:nvPr>
            <p:ph type="dt" sz="half" idx="2"/>
          </p:nvPr>
        </p:nvSpPr>
        <p:spPr>
          <a:xfrm>
            <a:off x="4245936" y="4918459"/>
            <a:ext cx="2002464" cy="170177"/>
          </a:xfrm>
          <a:prstGeom prst="rect">
            <a:avLst/>
          </a:prstGeom>
        </p:spPr>
        <p:txBody>
          <a:bodyPr vert="horz" tIns="0" bIns="0" anchor="b"/>
          <a:lstStyle>
            <a:lvl1pPr algn="l" eaLnBrk="1" latinLnBrk="0" hangingPunct="1">
              <a:defRPr kumimoji="0" sz="1000">
                <a:solidFill>
                  <a:schemeClr val="tx2"/>
                </a:solidFill>
              </a:defRPr>
            </a:lvl1pPr>
            <a:extLst/>
          </a:lstStyle>
          <a:p>
            <a:fld id="{E1F60BB0-AEFD-405C-B124-9B252F8B4B13}" type="datetimeFigureOut">
              <a:rPr lang="vi-VN" smtClean="0"/>
              <a:t>17/04/2021</a:t>
            </a:fld>
            <a:endParaRPr lang="vi-VN"/>
          </a:p>
        </p:txBody>
      </p:sp>
      <p:sp>
        <p:nvSpPr>
          <p:cNvPr id="4" name="Chỗ dành sẵn cho Chân trang 3"/>
          <p:cNvSpPr>
            <a:spLocks noGrp="1"/>
          </p:cNvSpPr>
          <p:nvPr>
            <p:ph type="ftr" sz="quarter" idx="3"/>
          </p:nvPr>
        </p:nvSpPr>
        <p:spPr>
          <a:xfrm>
            <a:off x="457200" y="4918460"/>
            <a:ext cx="3657600" cy="171450"/>
          </a:xfrm>
          <a:prstGeom prst="rect">
            <a:avLst/>
          </a:prstGeom>
        </p:spPr>
        <p:txBody>
          <a:bodyPr vert="horz" tIns="0" bIns="0" anchor="b"/>
          <a:lstStyle>
            <a:lvl1pPr algn="r" eaLnBrk="1" latinLnBrk="0" hangingPunct="1">
              <a:defRPr kumimoji="0" sz="1000">
                <a:solidFill>
                  <a:schemeClr val="tx2"/>
                </a:solidFill>
              </a:defRPr>
            </a:lvl1pPr>
            <a:extLst/>
          </a:lstStyle>
          <a:p>
            <a:endParaRPr lang="vi-VN"/>
          </a:p>
        </p:txBody>
      </p:sp>
      <p:sp>
        <p:nvSpPr>
          <p:cNvPr id="16" name="Chỗ dành sẵn cho Số hiệu Bản chiếu 15"/>
          <p:cNvSpPr>
            <a:spLocks noGrp="1"/>
          </p:cNvSpPr>
          <p:nvPr>
            <p:ph type="sldNum" sz="quarter" idx="4"/>
          </p:nvPr>
        </p:nvSpPr>
        <p:spPr>
          <a:xfrm>
            <a:off x="6251448" y="4917186"/>
            <a:ext cx="588336" cy="171450"/>
          </a:xfrm>
          <a:prstGeom prst="rect">
            <a:avLst/>
          </a:prstGeom>
        </p:spPr>
        <p:txBody>
          <a:bodyPr vert="horz" lIns="0" tIns="0" rIns="0" bIns="0" anchor="b"/>
          <a:lstStyle>
            <a:lvl1pPr algn="r" eaLnBrk="1" latinLnBrk="0" hangingPunct="1">
              <a:defRPr kumimoji="0" sz="1100">
                <a:solidFill>
                  <a:schemeClr val="tx2"/>
                </a:solidFill>
              </a:defRPr>
            </a:lvl1pPr>
            <a:extLst/>
          </a:lstStyle>
          <a:p>
            <a:fld id="{F3294E00-36D6-4EE4-A193-F257DBFEBEA7}" type="slidenum">
              <a:rPr lang="vi-VN" smtClean="0"/>
              <a:t>‹#›</a:t>
            </a:fld>
            <a:endParaRPr lang="vi-VN"/>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21.gif"/><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4.png"/><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gif"/><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8.gif"/><Relationship Id="rId4" Type="http://schemas.openxmlformats.org/officeDocument/2006/relationships/diagramLayout" Target="../diagrams/layout3.xml"/><Relationship Id="rId9" Type="http://schemas.openxmlformats.org/officeDocument/2006/relationships/image" Target="../media/image2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81000" y="1885950"/>
            <a:ext cx="7772400" cy="857250"/>
          </a:xfrm>
        </p:spPr>
        <p:txBody>
          <a:bodyPr anchor="t">
            <a:normAutofit fontScale="90000"/>
          </a:bodyPr>
          <a:lstStyle/>
          <a:p>
            <a:r>
              <a:rPr lang="en-US" sz="3000" i="1" dirty="0">
                <a:latin typeface="+mn-lt"/>
              </a:rPr>
              <a:t>VẬN DỤNG QUY LUẬT PHỦ ĐỊNH VÀ PHỦ ĐỊNH TRONG NHẬN THỨC VÀ HOẠT ĐỘNG THỰC TIỄN</a:t>
            </a:r>
          </a:p>
        </p:txBody>
      </p:sp>
      <p:sp>
        <p:nvSpPr>
          <p:cNvPr id="3" name="Subtitle 2"/>
          <p:cNvSpPr>
            <a:spLocks noGrp="1"/>
          </p:cNvSpPr>
          <p:nvPr>
            <p:ph type="subTitle" idx="4294967295"/>
          </p:nvPr>
        </p:nvSpPr>
        <p:spPr>
          <a:xfrm>
            <a:off x="2859051" y="3994819"/>
            <a:ext cx="2743200" cy="457200"/>
          </a:xfrm>
        </p:spPr>
        <p:txBody>
          <a:bodyPr anchor="b">
            <a:noAutofit/>
          </a:bodyPr>
          <a:lstStyle/>
          <a:p>
            <a:pPr algn="r"/>
            <a:endParaRPr lang="en-US" sz="1500" b="1" dirty="0">
              <a:solidFill>
                <a:srgbClr val="FF0000"/>
              </a:solidFill>
            </a:endParaRPr>
          </a:p>
          <a:p>
            <a:pPr algn="r"/>
            <a:endParaRPr lang="en-US" sz="1500" b="1" dirty="0">
              <a:solidFill>
                <a:srgbClr val="FF0000"/>
              </a:solidFill>
            </a:endParaRPr>
          </a:p>
          <a:p>
            <a:pPr algn="r"/>
            <a:endParaRPr lang="en-US" sz="1500" b="1" dirty="0">
              <a:solidFill>
                <a:srgbClr val="FF0000"/>
              </a:solidFill>
            </a:endParaRPr>
          </a:p>
          <a:p>
            <a:pPr algn="r"/>
            <a:r>
              <a:rPr lang="en-US" sz="1500" b="1" dirty="0">
                <a:solidFill>
                  <a:srgbClr val="FF0000"/>
                </a:solidFill>
              </a:rPr>
              <a:t>WELCOME TO GROUP 3</a:t>
            </a:r>
          </a:p>
        </p:txBody>
      </p:sp>
      <p:sp>
        <p:nvSpPr>
          <p:cNvPr id="10" name="TextBox 9"/>
          <p:cNvSpPr txBox="1"/>
          <p:nvPr/>
        </p:nvSpPr>
        <p:spPr>
          <a:xfrm>
            <a:off x="6445173" y="4685057"/>
            <a:ext cx="1127232" cy="300082"/>
          </a:xfrm>
          <a:prstGeom prst="rect">
            <a:avLst/>
          </a:prstGeom>
          <a:noFill/>
        </p:spPr>
        <p:txBody>
          <a:bodyPr wrap="none" rtlCol="0">
            <a:spAutoFit/>
          </a:bodyPr>
          <a:lstStyle/>
          <a:p>
            <a:r>
              <a:rPr lang="en-US" sz="1350" b="1" dirty="0"/>
              <a:t>07/04/2021</a:t>
            </a:r>
          </a:p>
        </p:txBody>
      </p:sp>
      <p:pic>
        <p:nvPicPr>
          <p:cNvPr id="5" name="Picture 23">
            <a:extLst>
              <a:ext uri="{FF2B5EF4-FFF2-40B4-BE49-F238E27FC236}">
                <a16:creationId xmlns:a16="http://schemas.microsoft.com/office/drawing/2014/main" id="{17DDF44F-32F7-4DCD-9228-D43C383E1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0" y="509319"/>
            <a:ext cx="2000250" cy="1125282"/>
          </a:xfrm>
          <a:prstGeom prst="rect">
            <a:avLst/>
          </a:prstGeom>
        </p:spPr>
      </p:pic>
      <p:pic>
        <p:nvPicPr>
          <p:cNvPr id="6" name="Picture 23">
            <a:extLst>
              <a:ext uri="{FF2B5EF4-FFF2-40B4-BE49-F238E27FC236}">
                <a16:creationId xmlns:a16="http://schemas.microsoft.com/office/drawing/2014/main" id="{3EE2675B-1190-4DDD-B47F-243903FFF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850" y="542925"/>
            <a:ext cx="2000250" cy="1114425"/>
          </a:xfrm>
          <a:prstGeom prst="rect">
            <a:avLst/>
          </a:prstGeom>
        </p:spPr>
      </p:pic>
      <p:pic>
        <p:nvPicPr>
          <p:cNvPr id="7" name="Picture 22">
            <a:extLst>
              <a:ext uri="{FF2B5EF4-FFF2-40B4-BE49-F238E27FC236}">
                <a16:creationId xmlns:a16="http://schemas.microsoft.com/office/drawing/2014/main" id="{AE1DDE12-AB35-4C7A-A6EC-3FABD62B15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1375" y="2951831"/>
            <a:ext cx="2000250" cy="1042988"/>
          </a:xfrm>
          <a:prstGeom prst="rect">
            <a:avLst/>
          </a:prstGeom>
        </p:spPr>
      </p:pic>
    </p:spTree>
    <p:extLst>
      <p:ext uri="{BB962C8B-B14F-4D97-AF65-F5344CB8AC3E}">
        <p14:creationId xmlns:p14="http://schemas.microsoft.com/office/powerpoint/2010/main" val="215207431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Ảnh 5"/>
          <p:cNvPicPr>
            <a:picLocks noChangeAspect="1"/>
          </p:cNvPicPr>
          <p:nvPr/>
        </p:nvPicPr>
        <p:blipFill rotWithShape="1">
          <a:blip r:embed="rId2">
            <a:extLst>
              <a:ext uri="{28A0092B-C50C-407E-A947-70E740481C1C}">
                <a14:useLocalDpi xmlns:a14="http://schemas.microsoft.com/office/drawing/2010/main" val="0"/>
              </a:ext>
            </a:extLst>
          </a:blip>
          <a:srcRect t="17316"/>
          <a:stretch/>
        </p:blipFill>
        <p:spPr>
          <a:xfrm>
            <a:off x="-13856" y="0"/>
            <a:ext cx="9157856" cy="5162550"/>
          </a:xfrm>
          <a:prstGeom prst="rect">
            <a:avLst/>
          </a:prstGeom>
        </p:spPr>
      </p:pic>
      <p:sp>
        <p:nvSpPr>
          <p:cNvPr id="2" name="Hộp_Văn_Bản 1"/>
          <p:cNvSpPr txBox="1"/>
          <p:nvPr/>
        </p:nvSpPr>
        <p:spPr>
          <a:xfrm>
            <a:off x="0" y="0"/>
            <a:ext cx="9144000" cy="769441"/>
          </a:xfrm>
          <a:prstGeom prst="rect">
            <a:avLst/>
          </a:prstGeom>
          <a:noFill/>
        </p:spPr>
        <p:txBody>
          <a:bodyPr wrap="square" rtlCol="0">
            <a:spAutoFit/>
          </a:bodyPr>
          <a:lstStyle/>
          <a:p>
            <a:pPr algn="ctr">
              <a:tabLst>
                <a:tab pos="117475" algn="l"/>
              </a:tabLst>
            </a:pPr>
            <a:r>
              <a:rPr lang="vi-VN" sz="3600" b="1">
                <a:ln w="12700" cmpd="sng">
                  <a:solidFill>
                    <a:schemeClr val="tx1">
                      <a:lumMod val="50000"/>
                      <a:lumOff val="50000"/>
                    </a:schemeClr>
                  </a:solidFill>
                  <a:prstDash val="sysDash"/>
                </a:ln>
                <a:solidFill>
                  <a:srgbClr val="FFFFFF"/>
                </a:solidFill>
                <a:effectLst>
                  <a:outerShdw blurRad="63500" dir="3600000" algn="tl" rotWithShape="0">
                    <a:srgbClr val="000000">
                      <a:alpha val="70000"/>
                    </a:srgbClr>
                  </a:outerShdw>
                </a:effectLst>
                <a:latin typeface="+mj-lt"/>
                <a:sym typeface="Wingdings"/>
              </a:rPr>
              <a:t>	</a:t>
            </a:r>
            <a:r>
              <a:rPr lang="vi-VN" sz="4400">
                <a:ln w="12700" cmpd="sng">
                  <a:solidFill>
                    <a:schemeClr val="tx1">
                      <a:lumMod val="50000"/>
                      <a:lumOff val="50000"/>
                    </a:schemeClr>
                  </a:solidFill>
                  <a:prstDash val="sysDash"/>
                </a:ln>
                <a:solidFill>
                  <a:srgbClr val="FFFFFF"/>
                </a:solidFill>
                <a:effectLst>
                  <a:outerShdw blurRad="63500" dir="3600000" algn="tl" rotWithShape="0">
                    <a:srgbClr val="000000">
                      <a:alpha val="70000"/>
                    </a:srgbClr>
                  </a:outerShdw>
                </a:effectLst>
                <a:latin typeface="+mj-lt"/>
                <a:sym typeface="Wingdings"/>
              </a:rPr>
              <a:t></a:t>
            </a:r>
            <a:r>
              <a:rPr lang="vi-VN" sz="4000" b="1">
                <a:ln w="12700" cmpd="sng">
                  <a:solidFill>
                    <a:schemeClr val="tx1">
                      <a:lumMod val="50000"/>
                      <a:lumOff val="50000"/>
                    </a:schemeClr>
                  </a:solidFill>
                  <a:prstDash val="sysDash"/>
                </a:ln>
                <a:solidFill>
                  <a:srgbClr val="FFFFFF"/>
                </a:solidFill>
                <a:effectLst>
                  <a:outerShdw blurRad="63500" dir="3600000" algn="tl" rotWithShape="0">
                    <a:srgbClr val="000000">
                      <a:alpha val="70000"/>
                    </a:srgbClr>
                  </a:outerShdw>
                </a:effectLst>
                <a:latin typeface="+mj-lt"/>
                <a:sym typeface="Wingdings"/>
              </a:rPr>
              <a:t> </a:t>
            </a:r>
            <a:r>
              <a:rPr lang="vi-VN" sz="3600" b="1">
                <a:ln w="12700" cmpd="sng">
                  <a:solidFill>
                    <a:schemeClr val="tx1">
                      <a:lumMod val="50000"/>
                      <a:lumOff val="50000"/>
                    </a:schemeClr>
                  </a:solidFill>
                  <a:prstDash val="sysDash"/>
                </a:ln>
                <a:solidFill>
                  <a:srgbClr val="FFFFFF"/>
                </a:solidFill>
                <a:effectLst>
                  <a:outerShdw blurRad="38100" dist="38100" dir="2700000" algn="tl">
                    <a:srgbClr val="000000">
                      <a:alpha val="43137"/>
                    </a:srgbClr>
                  </a:outerShdw>
                </a:effectLst>
                <a:latin typeface="+mj-lt"/>
                <a:sym typeface="Wingdings"/>
              </a:rPr>
              <a:t>PHỦ ĐỊNH CỦA PHỦ ĐỊNH</a:t>
            </a:r>
            <a:endParaRPr lang="vi-VN" sz="3600" b="1">
              <a:ln w="12700" cmpd="sng">
                <a:solidFill>
                  <a:schemeClr val="tx1">
                    <a:lumMod val="50000"/>
                    <a:lumOff val="50000"/>
                  </a:schemeClr>
                </a:solidFill>
                <a:prstDash val="sysDash"/>
              </a:ln>
              <a:solidFill>
                <a:srgbClr val="FFFFFF"/>
              </a:solidFill>
              <a:effectLst>
                <a:outerShdw blurRad="38100" dist="38100" dir="2700000" algn="tl">
                  <a:srgbClr val="000000">
                    <a:alpha val="43137"/>
                  </a:srgbClr>
                </a:outerShdw>
              </a:effectLst>
              <a:latin typeface="+mj-lt"/>
            </a:endParaRPr>
          </a:p>
        </p:txBody>
      </p:sp>
      <p:sp>
        <p:nvSpPr>
          <p:cNvPr id="4" name="Hộp_Văn_Bản 3"/>
          <p:cNvSpPr txBox="1"/>
          <p:nvPr/>
        </p:nvSpPr>
        <p:spPr>
          <a:xfrm>
            <a:off x="0" y="769441"/>
            <a:ext cx="9144000" cy="2554545"/>
          </a:xfrm>
          <a:prstGeom prst="rect">
            <a:avLst/>
          </a:prstGeom>
          <a:gradFill flip="none" rotWithShape="1">
            <a:gsLst>
              <a:gs pos="0">
                <a:srgbClr val="FE96AC">
                  <a:tint val="66000"/>
                  <a:satMod val="160000"/>
                </a:srgbClr>
              </a:gs>
              <a:gs pos="50000">
                <a:srgbClr val="FE96AC">
                  <a:tint val="44500"/>
                  <a:satMod val="160000"/>
                </a:srgbClr>
              </a:gs>
              <a:gs pos="100000">
                <a:srgbClr val="FE96AC">
                  <a:tint val="23500"/>
                  <a:satMod val="160000"/>
                </a:srgbClr>
              </a:gs>
            </a:gsLst>
            <a:lin ang="2700000" scaled="1"/>
            <a:tileRect/>
          </a:gradFill>
        </p:spPr>
        <p:txBody>
          <a:bodyPr wrap="square" rtlCol="0">
            <a:spAutoFit/>
          </a:bodyPr>
          <a:lstStyle/>
          <a:p>
            <a:pPr marL="109538"/>
            <a:r>
              <a:rPr lang="en-US" sz="3200">
                <a:solidFill>
                  <a:schemeClr val="accent1">
                    <a:lumMod val="50000"/>
                  </a:schemeClr>
                </a:solidFill>
                <a:latin typeface="Calibri" pitchFamily="34" charset="0"/>
                <a:cs typeface="Times New Roman" panose="02020603050405020304" pitchFamily="18" charset="0"/>
                <a:sym typeface="Webdings"/>
              </a:rPr>
              <a:t>   </a:t>
            </a:r>
            <a:r>
              <a:rPr lang="en-US" sz="3200">
                <a:solidFill>
                  <a:schemeClr val="accent1">
                    <a:lumMod val="50000"/>
                  </a:schemeClr>
                </a:solidFill>
                <a:latin typeface="Calibri" pitchFamily="34" charset="0"/>
                <a:cs typeface="Times New Roman" panose="02020603050405020304" pitchFamily="18" charset="0"/>
              </a:rPr>
              <a:t>Trong sự vận động vĩnh viễn của thế giới vật chất, phủ định biện chứng là một quá trình vô tận, tạo nên khuynh hướng phát triển của sự vật, hiện tượng từ trình độ thấp đến trình độ cao hơn, diễn ra có tính chất chu kỳ theo hình thức “xoáy ốc”</a:t>
            </a:r>
            <a:r>
              <a:rPr lang="en-US" sz="3200">
                <a:solidFill>
                  <a:schemeClr val="accent1">
                    <a:lumMod val="50000"/>
                  </a:schemeClr>
                </a:solidFill>
                <a:latin typeface="Calibri" pitchFamily="34" charset="0"/>
              </a:rPr>
              <a:t>.</a:t>
            </a:r>
            <a:endParaRPr lang="vi-VN" sz="3200">
              <a:solidFill>
                <a:schemeClr val="accent1">
                  <a:lumMod val="50000"/>
                </a:schemeClr>
              </a:solidFill>
              <a:latin typeface="Calibri" pitchFamily="34" charset="0"/>
              <a:cs typeface="Times New Roman" panose="02020603050405020304" pitchFamily="18" charset="0"/>
            </a:endParaRPr>
          </a:p>
        </p:txBody>
      </p:sp>
      <p:pic>
        <p:nvPicPr>
          <p:cNvPr id="5" name="Ảnh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2663304"/>
            <a:ext cx="2758047" cy="2480196"/>
          </a:xfrm>
          <a:prstGeom prst="rect">
            <a:avLst/>
          </a:prstGeom>
        </p:spPr>
      </p:pic>
    </p:spTree>
    <p:extLst>
      <p:ext uri="{BB962C8B-B14F-4D97-AF65-F5344CB8AC3E}">
        <p14:creationId xmlns:p14="http://schemas.microsoft.com/office/powerpoint/2010/main" val="395616456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Ảnh 9"/>
          <p:cNvPicPr>
            <a:picLocks noChangeAspect="1"/>
          </p:cNvPicPr>
          <p:nvPr/>
        </p:nvPicPr>
        <p:blipFill rotWithShape="1">
          <a:blip r:embed="rId2">
            <a:extLst>
              <a:ext uri="{28A0092B-C50C-407E-A947-70E740481C1C}">
                <a14:useLocalDpi xmlns:a14="http://schemas.microsoft.com/office/drawing/2010/main" val="0"/>
              </a:ext>
            </a:extLst>
          </a:blip>
          <a:srcRect r="3533" b="12958"/>
          <a:stretch/>
        </p:blipFill>
        <p:spPr>
          <a:xfrm>
            <a:off x="-1" y="-2"/>
            <a:ext cx="9144001" cy="5156583"/>
          </a:xfrm>
          <a:prstGeom prst="rect">
            <a:avLst/>
          </a:prstGeom>
        </p:spPr>
      </p:pic>
      <p:graphicFrame>
        <p:nvGraphicFramePr>
          <p:cNvPr id="2" name="Diagram 4"/>
          <p:cNvGraphicFramePr/>
          <p:nvPr>
            <p:extLst>
              <p:ext uri="{D42A27DB-BD31-4B8C-83A1-F6EECF244321}">
                <p14:modId xmlns:p14="http://schemas.microsoft.com/office/powerpoint/2010/main" val="2985775911"/>
              </p:ext>
            </p:extLst>
          </p:nvPr>
        </p:nvGraphicFramePr>
        <p:xfrm>
          <a:off x="1722120" y="57150"/>
          <a:ext cx="7391400" cy="50131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Hộp_Văn_Bản 2"/>
          <p:cNvSpPr txBox="1"/>
          <p:nvPr/>
        </p:nvSpPr>
        <p:spPr>
          <a:xfrm>
            <a:off x="150564" y="111264"/>
            <a:ext cx="1525836" cy="707886"/>
          </a:xfrm>
          <a:prstGeom prst="rect">
            <a:avLst/>
          </a:prstGeom>
          <a:noFill/>
        </p:spPr>
        <p:txBody>
          <a:bodyPr wrap="square" rtlCol="0">
            <a:spAutoFit/>
          </a:bodyPr>
          <a:lstStyle/>
          <a:p>
            <a:pPr algn="ctr"/>
            <a:r>
              <a:rPr lang="en-US"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Tahoma" pitchFamily="34" charset="0"/>
                <a:ea typeface="Tahoma" pitchFamily="34" charset="0"/>
                <a:cs typeface="Tahoma" pitchFamily="34" charset="0"/>
              </a:rPr>
              <a:t>Ví dụ</a:t>
            </a:r>
            <a:endParaRPr lang="vi-VN"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Tahoma" pitchFamily="34" charset="0"/>
              <a:ea typeface="Tahoma" pitchFamily="34" charset="0"/>
              <a:cs typeface="Tahoma" pitchFamily="34" charset="0"/>
            </a:endParaRPr>
          </a:p>
        </p:txBody>
      </p:sp>
      <p:sp>
        <p:nvSpPr>
          <p:cNvPr id="4" name="Curved Left Arrow 8"/>
          <p:cNvSpPr/>
          <p:nvPr/>
        </p:nvSpPr>
        <p:spPr>
          <a:xfrm>
            <a:off x="6629400" y="525696"/>
            <a:ext cx="2362200" cy="4544943"/>
          </a:xfrm>
          <a:prstGeom prst="curvedLeftArrow">
            <a:avLst>
              <a:gd name="adj1" fmla="val 23948"/>
              <a:gd name="adj2" fmla="val 48435"/>
              <a:gd name="adj3" fmla="val 25517"/>
            </a:avLst>
          </a:prstGeom>
          <a:solidFill>
            <a:schemeClr val="accent1">
              <a:lumMod val="75000"/>
            </a:schemeClr>
          </a:solidFill>
          <a:ln>
            <a:solidFill>
              <a:schemeClr val="tx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5" name="Oval 5"/>
          <p:cNvSpPr/>
          <p:nvPr/>
        </p:nvSpPr>
        <p:spPr>
          <a:xfrm>
            <a:off x="4495800" y="3638550"/>
            <a:ext cx="1828800" cy="1342572"/>
          </a:xfrm>
          <a:prstGeom prst="ellipse">
            <a:avLst/>
          </a:prstGeom>
          <a:solidFill>
            <a:schemeClr val="accent2">
              <a:lumMod val="20000"/>
              <a:lumOff val="80000"/>
            </a:schemeClr>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4786993" y="3028950"/>
            <a:ext cx="1240971" cy="584775"/>
          </a:xfrm>
          <a:prstGeom prst="rect">
            <a:avLst/>
          </a:prstGeom>
          <a:noFill/>
        </p:spPr>
        <p:txBody>
          <a:bodyPr wrap="square" rtlCol="0">
            <a:spAutoFit/>
          </a:bodyPr>
          <a:lstStyle/>
          <a:p>
            <a:pPr algn="ctr"/>
            <a:r>
              <a:rPr lang="vi-VN" sz="3200" b="1" dirty="0">
                <a:ln>
                  <a:solidFill>
                    <a:schemeClr val="bg1"/>
                  </a:solidFill>
                </a:ln>
                <a:solidFill>
                  <a:schemeClr val="bg2">
                    <a:lumMod val="10000"/>
                  </a:schemeClr>
                </a:solidFill>
                <a:latin typeface="+mj-lt"/>
              </a:rPr>
              <a:t>Ngài</a:t>
            </a:r>
            <a:endParaRPr lang="en-US" sz="3200" b="1" dirty="0">
              <a:ln>
                <a:solidFill>
                  <a:schemeClr val="bg1"/>
                </a:solidFill>
              </a:ln>
              <a:solidFill>
                <a:schemeClr val="bg2">
                  <a:lumMod val="10000"/>
                </a:schemeClr>
              </a:solidFill>
              <a:latin typeface="+mj-lt"/>
            </a:endParaRPr>
          </a:p>
        </p:txBody>
      </p:sp>
      <p:sp>
        <p:nvSpPr>
          <p:cNvPr id="7" name="TextBox 7"/>
          <p:cNvSpPr txBox="1"/>
          <p:nvPr/>
        </p:nvSpPr>
        <p:spPr>
          <a:xfrm>
            <a:off x="4648200" y="3790950"/>
            <a:ext cx="1518558" cy="1077218"/>
          </a:xfrm>
          <a:prstGeom prst="rect">
            <a:avLst/>
          </a:prstGeom>
          <a:noFill/>
          <a:scene3d>
            <a:camera prst="orthographicFront"/>
            <a:lightRig rig="threePt" dir="t"/>
          </a:scene3d>
          <a:sp3d>
            <a:bevelT/>
          </a:sp3d>
        </p:spPr>
        <p:txBody>
          <a:bodyPr wrap="square" rtlCol="0">
            <a:spAutoFit/>
          </a:bodyPr>
          <a:lstStyle/>
          <a:p>
            <a:pPr algn="ctr"/>
            <a:r>
              <a:rPr lang="vi-VN" sz="3200" b="1" dirty="0">
                <a:ln>
                  <a:solidFill>
                    <a:schemeClr val="bg1"/>
                  </a:solidFill>
                </a:ln>
                <a:solidFill>
                  <a:schemeClr val="bg2">
                    <a:lumMod val="10000"/>
                  </a:schemeClr>
                </a:solidFill>
                <a:latin typeface="+mj-lt"/>
              </a:rPr>
              <a:t>Trứng (2)</a:t>
            </a:r>
            <a:endParaRPr lang="en-US" sz="3200" b="1" dirty="0">
              <a:ln>
                <a:solidFill>
                  <a:schemeClr val="bg1"/>
                </a:solidFill>
              </a:ln>
              <a:solidFill>
                <a:schemeClr val="bg2">
                  <a:lumMod val="10000"/>
                </a:schemeClr>
              </a:solidFill>
              <a:latin typeface="+mj-lt"/>
            </a:endParaRPr>
          </a:p>
        </p:txBody>
      </p:sp>
      <p:sp>
        <p:nvSpPr>
          <p:cNvPr id="8" name="TextBox 9"/>
          <p:cNvSpPr txBox="1"/>
          <p:nvPr/>
        </p:nvSpPr>
        <p:spPr>
          <a:xfrm>
            <a:off x="0" y="1391781"/>
            <a:ext cx="2362200" cy="2246769"/>
          </a:xfrm>
          <a:prstGeom prst="rect">
            <a:avLst/>
          </a:prstGeom>
          <a:noFill/>
        </p:spPr>
        <p:txBody>
          <a:bodyPr wrap="square" rtlCol="0">
            <a:spAutoFit/>
          </a:bodyPr>
          <a:lstStyle/>
          <a:p>
            <a:pPr algn="ctr"/>
            <a:r>
              <a:rPr lang="vi-VN" sz="2800" b="1">
                <a:solidFill>
                  <a:srgbClr val="C00000"/>
                </a:solidFill>
                <a:latin typeface="+mj-lt"/>
              </a:rPr>
              <a:t>Chu kì phát triển của trứng tằm theo hình ‘‘xoáy ốc’’</a:t>
            </a:r>
            <a:endParaRPr lang="en-US" sz="2800" b="1" dirty="0">
              <a:solidFill>
                <a:srgbClr val="C00000"/>
              </a:solidFill>
              <a:latin typeface="+mj-lt"/>
            </a:endParaRPr>
          </a:p>
        </p:txBody>
      </p:sp>
      <p:sp>
        <p:nvSpPr>
          <p:cNvPr id="9" name="Hộp_Văn_Bản 8"/>
          <p:cNvSpPr txBox="1"/>
          <p:nvPr/>
        </p:nvSpPr>
        <p:spPr>
          <a:xfrm>
            <a:off x="4572000" y="45720"/>
            <a:ext cx="1676400" cy="1077218"/>
          </a:xfrm>
          <a:prstGeom prst="rect">
            <a:avLst/>
          </a:prstGeom>
          <a:noFill/>
        </p:spPr>
        <p:txBody>
          <a:bodyPr wrap="square" rtlCol="0">
            <a:spAutoFit/>
          </a:bodyPr>
          <a:lstStyle/>
          <a:p>
            <a:pPr algn="ctr"/>
            <a:r>
              <a:rPr lang="vi-VN" sz="3200" b="1">
                <a:ln>
                  <a:solidFill>
                    <a:schemeClr val="bg1"/>
                  </a:solidFill>
                </a:ln>
                <a:latin typeface="+mj-lt"/>
              </a:rPr>
              <a:t>Trứng</a:t>
            </a:r>
          </a:p>
          <a:p>
            <a:pPr algn="ctr"/>
            <a:r>
              <a:rPr lang="vi-VN" sz="3200" b="1">
                <a:ln>
                  <a:solidFill>
                    <a:schemeClr val="bg1"/>
                  </a:solidFill>
                </a:ln>
                <a:latin typeface="+mj-lt"/>
              </a:rPr>
              <a:t>(1)</a:t>
            </a:r>
          </a:p>
        </p:txBody>
      </p:sp>
    </p:spTree>
    <p:extLst>
      <p:ext uri="{BB962C8B-B14F-4D97-AF65-F5344CB8AC3E}">
        <p14:creationId xmlns:p14="http://schemas.microsoft.com/office/powerpoint/2010/main" val="6142287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animBg="1"/>
      <p:bldP spid="5" grpId="0" animBg="1"/>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394" y="2343150"/>
            <a:ext cx="1667806" cy="1542693"/>
          </a:xfrm>
          <a:prstGeom prst="rect">
            <a:avLst/>
          </a:prstGeom>
        </p:spPr>
      </p:pic>
      <p:pic>
        <p:nvPicPr>
          <p:cNvPr id="8"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012" y="3105150"/>
            <a:ext cx="1023588" cy="1023588"/>
          </a:xfrm>
          <a:prstGeom prst="rect">
            <a:avLst/>
          </a:prstGeom>
        </p:spPr>
      </p:pic>
      <p:sp>
        <p:nvSpPr>
          <p:cNvPr id="2" name="TextBox 1"/>
          <p:cNvSpPr txBox="1"/>
          <p:nvPr/>
        </p:nvSpPr>
        <p:spPr>
          <a:xfrm>
            <a:off x="0" y="0"/>
            <a:ext cx="9144000" cy="2400657"/>
          </a:xfrm>
          <a:prstGeom prst="rect">
            <a:avLst/>
          </a:prstGeom>
          <a:gradFill flip="none" rotWithShape="1">
            <a:gsLst>
              <a:gs pos="0">
                <a:srgbClr val="FE96AC">
                  <a:tint val="66000"/>
                  <a:satMod val="160000"/>
                </a:srgbClr>
              </a:gs>
              <a:gs pos="50000">
                <a:srgbClr val="FE96AC">
                  <a:tint val="44500"/>
                  <a:satMod val="160000"/>
                </a:srgbClr>
              </a:gs>
              <a:gs pos="100000">
                <a:srgbClr val="FE96AC">
                  <a:tint val="23500"/>
                  <a:satMod val="160000"/>
                </a:srgbClr>
              </a:gs>
            </a:gsLst>
            <a:lin ang="2700000" scaled="1"/>
            <a:tileRect/>
          </a:gradFill>
        </p:spPr>
        <p:txBody>
          <a:bodyPr wrap="square" rtlCol="0">
            <a:spAutoFit/>
          </a:bodyPr>
          <a:lstStyle/>
          <a:p>
            <a:r>
              <a:rPr lang="vi-VN" sz="3000">
                <a:latin typeface="Calibri" pitchFamily="34" charset="0"/>
                <a:cs typeface="Times New Roman" panose="02020603050405020304" pitchFamily="18" charset="0"/>
                <a:sym typeface="Webdings"/>
              </a:rPr>
              <a:t> </a:t>
            </a:r>
            <a:r>
              <a:rPr lang="vi-VN" sz="3000">
                <a:latin typeface="Calibri" pitchFamily="34" charset="0"/>
                <a:cs typeface="Times New Roman" panose="02020603050405020304" pitchFamily="18" charset="0"/>
              </a:rPr>
              <a:t> </a:t>
            </a:r>
            <a:r>
              <a:rPr lang="vi-VN" sz="3000" dirty="0">
                <a:latin typeface="Calibri" pitchFamily="34" charset="0"/>
                <a:cs typeface="Times New Roman" panose="02020603050405020304" pitchFamily="18" charset="0"/>
              </a:rPr>
              <a:t>T</a:t>
            </a:r>
            <a:r>
              <a:rPr lang="en-US" sz="3000" dirty="0" err="1">
                <a:latin typeface="Calibri" pitchFamily="34" charset="0"/>
                <a:cs typeface="Times New Roman" panose="02020603050405020304" pitchFamily="18" charset="0"/>
              </a:rPr>
              <a:t>rong</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chuỗi</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phủ</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định</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tạo</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nên</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quá</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trình</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phát</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triển</a:t>
            </a:r>
            <a:r>
              <a:rPr lang="en-US" sz="3000" dirty="0">
                <a:latin typeface="Calibri" pitchFamily="34" charset="0"/>
                <a:cs typeface="Times New Roman" panose="02020603050405020304" pitchFamily="18" charset="0"/>
              </a:rPr>
              <a:t> </a:t>
            </a:r>
            <a:r>
              <a:rPr lang="en-US" sz="3000" err="1">
                <a:latin typeface="Calibri" pitchFamily="34" charset="0"/>
                <a:cs typeface="Times New Roman" panose="02020603050405020304" pitchFamily="18" charset="0"/>
              </a:rPr>
              <a:t>sự</a:t>
            </a:r>
            <a:r>
              <a:rPr lang="en-US" sz="3000">
                <a:latin typeface="Calibri" pitchFamily="34" charset="0"/>
                <a:cs typeface="Times New Roman" panose="02020603050405020304" pitchFamily="18" charset="0"/>
              </a:rPr>
              <a:t> vật, </a:t>
            </a:r>
            <a:r>
              <a:rPr lang="en-US" sz="3000" err="1">
                <a:latin typeface="Calibri" pitchFamily="34" charset="0"/>
                <a:cs typeface="Times New Roman" panose="02020603050405020304" pitchFamily="18" charset="0"/>
              </a:rPr>
              <a:t>hiện</a:t>
            </a:r>
            <a:r>
              <a:rPr lang="en-US" sz="3000">
                <a:latin typeface="Calibri" pitchFamily="34" charset="0"/>
                <a:cs typeface="Times New Roman" panose="02020603050405020304" pitchFamily="18" charset="0"/>
              </a:rPr>
              <a:t> tượng</a:t>
            </a:r>
            <a:r>
              <a:rPr lang="vi-VN" sz="3000">
                <a:latin typeface="Calibri" pitchFamily="34" charset="0"/>
                <a:cs typeface="Times New Roman" panose="02020603050405020304" pitchFamily="18" charset="0"/>
              </a:rPr>
              <a:t>, m</a:t>
            </a:r>
            <a:r>
              <a:rPr lang="en-US" sz="3000">
                <a:latin typeface="Calibri" pitchFamily="34" charset="0"/>
                <a:cs typeface="Times New Roman" panose="02020603050405020304" pitchFamily="18" charset="0"/>
              </a:rPr>
              <a:t>ỗi </a:t>
            </a:r>
            <a:r>
              <a:rPr lang="en-US" sz="3000" dirty="0" err="1">
                <a:latin typeface="Calibri" pitchFamily="34" charset="0"/>
                <a:cs typeface="Times New Roman" panose="02020603050405020304" pitchFamily="18" charset="0"/>
              </a:rPr>
              <a:t>lần</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phủ</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định</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biện</a:t>
            </a:r>
            <a:r>
              <a:rPr lang="en-US" sz="3000" dirty="0">
                <a:latin typeface="Calibri" pitchFamily="34" charset="0"/>
                <a:cs typeface="Times New Roman" panose="02020603050405020304" pitchFamily="18" charset="0"/>
              </a:rPr>
              <a:t> </a:t>
            </a:r>
            <a:r>
              <a:rPr lang="en-US" sz="3000" err="1">
                <a:latin typeface="Calibri" pitchFamily="34" charset="0"/>
                <a:cs typeface="Times New Roman" panose="02020603050405020304" pitchFamily="18" charset="0"/>
              </a:rPr>
              <a:t>chứng</a:t>
            </a:r>
            <a:r>
              <a:rPr lang="en-US" sz="3000">
                <a:latin typeface="Calibri" pitchFamily="34" charset="0"/>
                <a:cs typeface="Times New Roman" panose="02020603050405020304" pitchFamily="18" charset="0"/>
              </a:rPr>
              <a:t> </a:t>
            </a:r>
            <a:r>
              <a:rPr lang="en-US" sz="3000">
                <a:latin typeface="Calibri" pitchFamily="34" charset="0"/>
                <a:cs typeface="Times New Roman" panose="02020603050405020304" pitchFamily="18" charset="0"/>
                <a:sym typeface="Wingdings"/>
              </a:rPr>
              <a:t></a:t>
            </a:r>
            <a:r>
              <a:rPr lang="en-US" sz="300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những</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điều</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kiện</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tiền</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đề</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cho</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sự</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phát</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triển</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tiếp</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theo</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của</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nó</a:t>
            </a:r>
            <a:r>
              <a:rPr lang="en-US" sz="3000" dirty="0">
                <a:latin typeface="Calibri" pitchFamily="34" charset="0"/>
                <a:cs typeface="Times New Roman" panose="02020603050405020304" pitchFamily="18" charset="0"/>
              </a:rPr>
              <a:t>.</a:t>
            </a:r>
            <a:br>
              <a:rPr lang="en-US" sz="3000">
                <a:latin typeface="Calibri" pitchFamily="34" charset="0"/>
                <a:cs typeface="Times New Roman" panose="02020603050405020304" pitchFamily="18" charset="0"/>
              </a:rPr>
            </a:br>
            <a:r>
              <a:rPr lang="vi-VN" sz="3000">
                <a:latin typeface="Calibri" pitchFamily="34" charset="0"/>
                <a:cs typeface="Times New Roman" panose="02020603050405020304" pitchFamily="18" charset="0"/>
              </a:rPr>
              <a:t> </a:t>
            </a:r>
            <a:r>
              <a:rPr lang="vi-VN" sz="3000">
                <a:latin typeface="Calibri" pitchFamily="34" charset="0"/>
                <a:cs typeface="Times New Roman" panose="02020603050405020304" pitchFamily="18" charset="0"/>
                <a:sym typeface="Webdings"/>
              </a:rPr>
              <a:t></a:t>
            </a:r>
            <a:r>
              <a:rPr lang="vi-VN" sz="3000">
                <a:latin typeface="Calibri" pitchFamily="34" charset="0"/>
                <a:cs typeface="Times New Roman" panose="02020603050405020304" pitchFamily="18" charset="0"/>
              </a:rPr>
              <a:t> </a:t>
            </a:r>
            <a:r>
              <a:rPr lang="vi-VN" sz="3000" dirty="0">
                <a:latin typeface="Calibri" pitchFamily="34" charset="0"/>
                <a:cs typeface="Times New Roman" panose="02020603050405020304" pitchFamily="18" charset="0"/>
              </a:rPr>
              <a:t>T</a:t>
            </a:r>
            <a:r>
              <a:rPr lang="en-US" sz="3000" err="1">
                <a:latin typeface="Calibri" pitchFamily="34" charset="0"/>
                <a:cs typeface="Times New Roman" panose="02020603050405020304" pitchFamily="18" charset="0"/>
              </a:rPr>
              <a:t>rải</a:t>
            </a:r>
            <a:r>
              <a:rPr lang="en-US" sz="3000">
                <a:latin typeface="Calibri" pitchFamily="34" charset="0"/>
                <a:cs typeface="Times New Roman" panose="02020603050405020304" pitchFamily="18" charset="0"/>
              </a:rPr>
              <a:t> qua </a:t>
            </a:r>
            <a:r>
              <a:rPr lang="en-US" sz="3000" dirty="0">
                <a:latin typeface="Calibri" pitchFamily="34" charset="0"/>
                <a:cs typeface="Times New Roman" panose="02020603050405020304" pitchFamily="18" charset="0"/>
              </a:rPr>
              <a:t>"</a:t>
            </a:r>
            <a:r>
              <a:rPr lang="en-US" sz="3000" dirty="0" err="1">
                <a:latin typeface="Calibri" pitchFamily="34" charset="0"/>
                <a:cs typeface="Times New Roman" panose="02020603050405020304" pitchFamily="18" charset="0"/>
              </a:rPr>
              <a:t>phủ</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định</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của</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phủ</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định</a:t>
            </a:r>
            <a:r>
              <a:rPr lang="en-US" sz="3000">
                <a:latin typeface="Calibri" pitchFamily="34" charset="0"/>
                <a:cs typeface="Times New Roman" panose="02020603050405020304" pitchFamily="18" charset="0"/>
              </a:rPr>
              <a:t>" </a:t>
            </a:r>
            <a:r>
              <a:rPr lang="en-US" sz="3000">
                <a:latin typeface="Calibri" pitchFamily="34" charset="0"/>
                <a:cs typeface="Times New Roman" panose="02020603050405020304" pitchFamily="18" charset="0"/>
                <a:sym typeface="Wingdings"/>
              </a:rPr>
              <a:t></a:t>
            </a:r>
            <a:r>
              <a:rPr lang="en-US" sz="300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sự</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vận</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động</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theo</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chiều</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hướng</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đi</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lên</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của</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sự</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vật</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hiện</a:t>
            </a:r>
            <a:r>
              <a:rPr lang="en-US" sz="3000" dirty="0">
                <a:latin typeface="Calibri" pitchFamily="34" charset="0"/>
                <a:cs typeface="Times New Roman" panose="02020603050405020304" pitchFamily="18" charset="0"/>
              </a:rPr>
              <a:t> </a:t>
            </a:r>
            <a:r>
              <a:rPr lang="en-US" sz="3000" dirty="0" err="1">
                <a:latin typeface="Calibri" pitchFamily="34" charset="0"/>
                <a:cs typeface="Times New Roman" panose="02020603050405020304" pitchFamily="18" charset="0"/>
              </a:rPr>
              <a:t>tượng</a:t>
            </a:r>
            <a:r>
              <a:rPr lang="en-US" sz="3000" dirty="0">
                <a:latin typeface="Calibri" pitchFamily="34" charset="0"/>
                <a:cs typeface="Times New Roman" panose="02020603050405020304" pitchFamily="18" charset="0"/>
              </a:rPr>
              <a:t>.</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626" y="2419350"/>
            <a:ext cx="1065774" cy="1447799"/>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9939" y="2419350"/>
            <a:ext cx="1436261" cy="1447799"/>
          </a:xfrm>
          <a:prstGeom prst="rect">
            <a:avLst/>
          </a:prstGeom>
        </p:spPr>
      </p:pic>
      <p:pic>
        <p:nvPicPr>
          <p:cNvPr id="6"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1809750"/>
            <a:ext cx="2286000" cy="1828800"/>
          </a:xfrm>
          <a:prstGeom prst="rect">
            <a:avLst/>
          </a:prstGeom>
        </p:spPr>
      </p:pic>
      <p:pic>
        <p:nvPicPr>
          <p:cNvPr id="7"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1400" y="3105150"/>
            <a:ext cx="870049" cy="1023587"/>
          </a:xfrm>
          <a:prstGeom prst="rect">
            <a:avLst/>
          </a:prstGeom>
        </p:spPr>
      </p:pic>
      <p:sp>
        <p:nvSpPr>
          <p:cNvPr id="9" name="Right Arrow 3"/>
          <p:cNvSpPr/>
          <p:nvPr/>
        </p:nvSpPr>
        <p:spPr>
          <a:xfrm>
            <a:off x="1580150" y="2989712"/>
            <a:ext cx="629650" cy="459476"/>
          </a:xfrm>
          <a:prstGeom prst="rightArrow">
            <a:avLst/>
          </a:prstGeom>
          <a:solidFill>
            <a:schemeClr val="accent2">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6"/>
          <p:cNvSpPr/>
          <p:nvPr/>
        </p:nvSpPr>
        <p:spPr>
          <a:xfrm>
            <a:off x="4055776" y="2989712"/>
            <a:ext cx="668624" cy="459476"/>
          </a:xfrm>
          <a:prstGeom prst="rightArrow">
            <a:avLst/>
          </a:prstGeom>
          <a:solidFill>
            <a:schemeClr val="accent2">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6722776" y="2989712"/>
            <a:ext cx="668624" cy="459476"/>
          </a:xfrm>
          <a:prstGeom prst="rightArrow">
            <a:avLst/>
          </a:prstGeom>
          <a:solidFill>
            <a:schemeClr val="accent2">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2"/>
          <p:cNvSpPr txBox="1"/>
          <p:nvPr/>
        </p:nvSpPr>
        <p:spPr>
          <a:xfrm>
            <a:off x="-6427" y="4095750"/>
            <a:ext cx="1835579" cy="523220"/>
          </a:xfrm>
          <a:prstGeom prst="rect">
            <a:avLst/>
          </a:prstGeom>
          <a:noFill/>
        </p:spPr>
        <p:txBody>
          <a:bodyPr wrap="square" rtlCol="0">
            <a:spAutoFit/>
          </a:bodyPr>
          <a:lstStyle/>
          <a:p>
            <a:pPr algn="ctr"/>
            <a:r>
              <a:rPr lang="vi-VN" sz="2800" i="1" dirty="0">
                <a:solidFill>
                  <a:srgbClr val="FF0000"/>
                </a:solidFill>
              </a:rPr>
              <a:t>Trứng (1)</a:t>
            </a:r>
            <a:endParaRPr lang="en-US" sz="2800" i="1" dirty="0">
              <a:solidFill>
                <a:srgbClr val="FF0000"/>
              </a:solidFill>
            </a:endParaRPr>
          </a:p>
        </p:txBody>
      </p:sp>
      <p:sp>
        <p:nvSpPr>
          <p:cNvPr id="13" name="TextBox 13"/>
          <p:cNvSpPr txBox="1"/>
          <p:nvPr/>
        </p:nvSpPr>
        <p:spPr>
          <a:xfrm>
            <a:off x="2378477" y="4095750"/>
            <a:ext cx="1497724" cy="523220"/>
          </a:xfrm>
          <a:prstGeom prst="rect">
            <a:avLst/>
          </a:prstGeom>
          <a:noFill/>
        </p:spPr>
        <p:txBody>
          <a:bodyPr wrap="square" rtlCol="0">
            <a:spAutoFit/>
          </a:bodyPr>
          <a:lstStyle/>
          <a:p>
            <a:pPr algn="ctr"/>
            <a:r>
              <a:rPr lang="vi-VN" sz="2800" i="1" dirty="0">
                <a:solidFill>
                  <a:srgbClr val="FF0000"/>
                </a:solidFill>
              </a:rPr>
              <a:t>Gà (1)</a:t>
            </a:r>
            <a:endParaRPr lang="en-US" sz="2800" i="1" dirty="0">
              <a:solidFill>
                <a:srgbClr val="FF0000"/>
              </a:solidFill>
            </a:endParaRPr>
          </a:p>
        </p:txBody>
      </p:sp>
      <p:sp>
        <p:nvSpPr>
          <p:cNvPr id="14" name="TextBox 14"/>
          <p:cNvSpPr txBox="1"/>
          <p:nvPr/>
        </p:nvSpPr>
        <p:spPr>
          <a:xfrm>
            <a:off x="4800600" y="4095750"/>
            <a:ext cx="1920641" cy="523220"/>
          </a:xfrm>
          <a:prstGeom prst="rect">
            <a:avLst/>
          </a:prstGeom>
          <a:noFill/>
        </p:spPr>
        <p:txBody>
          <a:bodyPr wrap="square" rtlCol="0">
            <a:spAutoFit/>
          </a:bodyPr>
          <a:lstStyle/>
          <a:p>
            <a:pPr algn="ctr"/>
            <a:r>
              <a:rPr lang="vi-VN" sz="2800" i="1" dirty="0">
                <a:solidFill>
                  <a:srgbClr val="FF0000"/>
                </a:solidFill>
              </a:rPr>
              <a:t>Trứng (2) </a:t>
            </a:r>
            <a:endParaRPr lang="en-US" sz="2800" i="1" dirty="0">
              <a:solidFill>
                <a:srgbClr val="FF0000"/>
              </a:solidFill>
            </a:endParaRPr>
          </a:p>
        </p:txBody>
      </p:sp>
      <p:sp>
        <p:nvSpPr>
          <p:cNvPr id="15" name="TextBox 15"/>
          <p:cNvSpPr txBox="1"/>
          <p:nvPr/>
        </p:nvSpPr>
        <p:spPr>
          <a:xfrm>
            <a:off x="7195077" y="4095750"/>
            <a:ext cx="1948923" cy="523220"/>
          </a:xfrm>
          <a:prstGeom prst="rect">
            <a:avLst/>
          </a:prstGeom>
          <a:noFill/>
        </p:spPr>
        <p:txBody>
          <a:bodyPr wrap="square" rtlCol="0">
            <a:spAutoFit/>
          </a:bodyPr>
          <a:lstStyle/>
          <a:p>
            <a:pPr algn="ctr"/>
            <a:r>
              <a:rPr lang="vi-VN" sz="2800" i="1" dirty="0">
                <a:solidFill>
                  <a:srgbClr val="FF0000"/>
                </a:solidFill>
              </a:rPr>
              <a:t>Gà (2)</a:t>
            </a:r>
            <a:endParaRPr lang="en-US" sz="2800" i="1" dirty="0">
              <a:solidFill>
                <a:srgbClr val="FF0000"/>
              </a:solidFill>
            </a:endParaRPr>
          </a:p>
        </p:txBody>
      </p:sp>
      <p:sp>
        <p:nvSpPr>
          <p:cNvPr id="16" name="TextBox 5"/>
          <p:cNvSpPr txBox="1"/>
          <p:nvPr/>
        </p:nvSpPr>
        <p:spPr>
          <a:xfrm>
            <a:off x="0" y="4552950"/>
            <a:ext cx="9144000" cy="523220"/>
          </a:xfrm>
          <a:prstGeom prst="rect">
            <a:avLst/>
          </a:prstGeom>
          <a:noFill/>
        </p:spPr>
        <p:txBody>
          <a:bodyPr wrap="square" rtlCol="0">
            <a:spAutoFit/>
          </a:bodyPr>
          <a:lstStyle/>
          <a:p>
            <a:pPr algn="ctr"/>
            <a:r>
              <a:rPr lang="en-US" sz="2800" i="1" dirty="0" err="1">
                <a:solidFill>
                  <a:srgbClr val="002060"/>
                </a:solidFill>
                <a:latin typeface="Times New Roman" panose="02020603050405020304" pitchFamily="18" charset="0"/>
                <a:cs typeface="Times New Roman" panose="02020603050405020304" pitchFamily="18" charset="0"/>
              </a:rPr>
              <a:t>Ch</a:t>
            </a:r>
            <a:r>
              <a:rPr lang="vi-VN" sz="2800" i="1" dirty="0">
                <a:solidFill>
                  <a:srgbClr val="002060"/>
                </a:solidFill>
                <a:latin typeface="Times New Roman" panose="02020603050405020304" pitchFamily="18" charset="0"/>
                <a:cs typeface="Times New Roman" panose="02020603050405020304" pitchFamily="18" charset="0"/>
              </a:rPr>
              <a:t>ất và lượng tăng cao sau mỗi lần phủ định </a:t>
            </a:r>
            <a:endParaRPr lang="en-US" sz="2800" i="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0404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3500"/>
                            </p:stCondLst>
                            <p:childTnLst>
                              <p:par>
                                <p:cTn id="44" presetID="1"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par>
                          <p:cTn id="49" fill="hold">
                            <p:stCondLst>
                              <p:cond delay="3500"/>
                            </p:stCondLst>
                            <p:childTnLst>
                              <p:par>
                                <p:cTn id="50" presetID="1"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par>
                          <p:cTn id="52" fill="hold">
                            <p:stCondLst>
                              <p:cond delay="3500"/>
                            </p:stCondLst>
                            <p:childTnLst>
                              <p:par>
                                <p:cTn id="53" presetID="1"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p:bldP spid="13"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Hộp_Văn_Bản 12"/>
          <p:cNvSpPr txBox="1"/>
          <p:nvPr/>
        </p:nvSpPr>
        <p:spPr>
          <a:xfrm>
            <a:off x="4343400" y="1517868"/>
            <a:ext cx="4800600" cy="1815882"/>
          </a:xfrm>
          <a:prstGeom prst="rect">
            <a:avLst/>
          </a:prstGeom>
          <a:gradFill flip="none" rotWithShape="1">
            <a:gsLst>
              <a:gs pos="0">
                <a:schemeClr val="bg1"/>
              </a:gs>
              <a:gs pos="72000">
                <a:schemeClr val="accent4">
                  <a:lumMod val="40000"/>
                  <a:lumOff val="60000"/>
                </a:schemeClr>
              </a:gs>
            </a:gsLst>
            <a:lin ang="5400000" scaled="1"/>
            <a:tileRect/>
          </a:gradFill>
        </p:spPr>
        <p:txBody>
          <a:bodyPr wrap="square" rtlCol="0">
            <a:spAutoFit/>
          </a:bodyPr>
          <a:lstStyle/>
          <a:p>
            <a:r>
              <a:rPr lang="en-US" sz="2800">
                <a:latin typeface="Calibri" pitchFamily="34" charset="0"/>
                <a:cs typeface="Times New Roman" panose="02020603050405020304" pitchFamily="18" charset="0"/>
                <a:sym typeface="Webdings"/>
              </a:rPr>
              <a:t>  </a:t>
            </a:r>
            <a:r>
              <a:rPr lang="en-US" sz="2800">
                <a:latin typeface="Calibri" pitchFamily="34" charset="0"/>
                <a:cs typeface="Times New Roman" panose="02020603050405020304" pitchFamily="18" charset="0"/>
              </a:rPr>
              <a:t>Mỗi chu kì phát triển của sự vật, hiện tượng trải qua </a:t>
            </a:r>
            <a:r>
              <a:rPr lang="en-US" sz="2800" b="1">
                <a:latin typeface="Calibri" pitchFamily="34" charset="0"/>
                <a:cs typeface="Times New Roman" panose="02020603050405020304" pitchFamily="18" charset="0"/>
              </a:rPr>
              <a:t>2 lần phủ định cơ bản</a:t>
            </a:r>
            <a:r>
              <a:rPr lang="en-US" sz="2800">
                <a:latin typeface="Calibri" pitchFamily="34" charset="0"/>
                <a:cs typeface="Times New Roman" panose="02020603050405020304" pitchFamily="18" charset="0"/>
              </a:rPr>
              <a:t> và </a:t>
            </a:r>
            <a:r>
              <a:rPr lang="en-US" sz="2800" b="1">
                <a:latin typeface="Calibri" pitchFamily="34" charset="0"/>
                <a:cs typeface="Times New Roman" panose="02020603050405020304" pitchFamily="18" charset="0"/>
              </a:rPr>
              <a:t>3 hình thức tồn tại chủ yếu</a:t>
            </a:r>
            <a:r>
              <a:rPr lang="en-US" sz="2800">
                <a:latin typeface="Calibri" pitchFamily="34" charset="0"/>
                <a:cs typeface="Times New Roman" panose="02020603050405020304" pitchFamily="18" charset="0"/>
              </a:rPr>
              <a:t> của nó.</a:t>
            </a:r>
            <a:endParaRPr lang="en-US" sz="2800">
              <a:latin typeface="Calibri" pitchFamily="34" charset="0"/>
            </a:endParaRPr>
          </a:p>
        </p:txBody>
      </p:sp>
      <p:sp>
        <p:nvSpPr>
          <p:cNvPr id="2" name="Hộp_Văn_Bản 1"/>
          <p:cNvSpPr txBox="1"/>
          <p:nvPr/>
        </p:nvSpPr>
        <p:spPr>
          <a:xfrm>
            <a:off x="0" y="11490"/>
            <a:ext cx="7620000" cy="1384995"/>
          </a:xfrm>
          <a:prstGeom prst="rect">
            <a:avLst/>
          </a:prstGeom>
          <a:gradFill flip="none" rotWithShape="1">
            <a:gsLst>
              <a:gs pos="0">
                <a:schemeClr val="bg1"/>
              </a:gs>
              <a:gs pos="72000">
                <a:schemeClr val="accent4">
                  <a:lumMod val="40000"/>
                  <a:lumOff val="60000"/>
                </a:schemeClr>
              </a:gs>
            </a:gsLst>
            <a:lin ang="18900000" scaled="1"/>
            <a:tileRect/>
          </a:gradFill>
        </p:spPr>
        <p:txBody>
          <a:bodyPr wrap="square" rtlCol="0">
            <a:spAutoFit/>
          </a:bodyPr>
          <a:lstStyle/>
          <a:p>
            <a:pPr marL="109538"/>
            <a:r>
              <a:rPr lang="en-US" sz="2800">
                <a:latin typeface="Calibri" pitchFamily="34" charset="0"/>
                <a:cs typeface="Times New Roman" panose="02020603050405020304" pitchFamily="18" charset="0"/>
                <a:sym typeface="Webdings"/>
              </a:rPr>
              <a:t> </a:t>
            </a:r>
            <a:r>
              <a:rPr lang="en-US" sz="2800">
                <a:latin typeface="Calibri" pitchFamily="34" charset="0"/>
                <a:cs typeface="Times New Roman" panose="02020603050405020304" pitchFamily="18" charset="0"/>
              </a:rPr>
              <a:t>Tính chất chu kỳ của các quá trình phát triển thường diễn ra theo hình thức "x</a:t>
            </a:r>
            <a:r>
              <a:rPr lang="vi-VN" sz="2800">
                <a:latin typeface="Calibri" pitchFamily="34" charset="0"/>
                <a:cs typeface="Times New Roman" panose="02020603050405020304" pitchFamily="18" charset="0"/>
              </a:rPr>
              <a:t>oá</a:t>
            </a:r>
            <a:r>
              <a:rPr lang="en-US" sz="2800">
                <a:latin typeface="Calibri" pitchFamily="34" charset="0"/>
                <a:cs typeface="Times New Roman" panose="02020603050405020304" pitchFamily="18" charset="0"/>
              </a:rPr>
              <a:t>y ốc" =&gt; Đó cũng là </a:t>
            </a:r>
            <a:r>
              <a:rPr lang="en-US" sz="2800" b="1">
                <a:latin typeface="Calibri" pitchFamily="34" charset="0"/>
                <a:cs typeface="Times New Roman" panose="02020603050405020304" pitchFamily="18" charset="0"/>
              </a:rPr>
              <a:t>tính chất “phủ định của phủ định”</a:t>
            </a:r>
            <a:r>
              <a:rPr lang="en-US" sz="2800">
                <a:latin typeface="Calibri" pitchFamily="34" charset="0"/>
                <a:cs typeface="Times New Roman" panose="02020603050405020304" pitchFamily="18" charset="0"/>
              </a:rPr>
              <a:t>.</a:t>
            </a:r>
            <a:endParaRPr lang="vi-VN" sz="2800">
              <a:latin typeface="Calibri" pitchFamily="34" charset="0"/>
            </a:endParaRPr>
          </a:p>
        </p:txBody>
      </p:sp>
      <p:pic>
        <p:nvPicPr>
          <p:cNvPr id="3"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9050"/>
            <a:ext cx="5638800" cy="1540656"/>
          </a:xfrm>
          <a:prstGeom prst="rect">
            <a:avLst/>
          </a:prstGeom>
        </p:spPr>
      </p:pic>
      <p:pic>
        <p:nvPicPr>
          <p:cNvPr id="4"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332" y="1661832"/>
            <a:ext cx="725915" cy="986117"/>
          </a:xfrm>
          <a:prstGeom prst="rect">
            <a:avLst/>
          </a:prstGeom>
        </p:spPr>
      </p:pic>
      <p:pic>
        <p:nvPicPr>
          <p:cNvPr id="5"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61833"/>
            <a:ext cx="838200" cy="986117"/>
          </a:xfrm>
          <a:prstGeom prst="rect">
            <a:avLst/>
          </a:prstGeom>
        </p:spPr>
      </p:pic>
      <p:pic>
        <p:nvPicPr>
          <p:cNvPr id="8" name="Ảnh 7"/>
          <p:cNvPicPr>
            <a:picLocks noChangeAspect="1"/>
          </p:cNvPicPr>
          <p:nvPr/>
        </p:nvPicPr>
        <p:blipFill rotWithShape="1">
          <a:blip r:embed="rId5" cstate="print">
            <a:extLst>
              <a:ext uri="{28A0092B-C50C-407E-A947-70E740481C1C}">
                <a14:useLocalDpi xmlns:a14="http://schemas.microsoft.com/office/drawing/2010/main" val="0"/>
              </a:ext>
            </a:extLst>
          </a:blip>
          <a:srcRect t="15704"/>
          <a:stretch/>
        </p:blipFill>
        <p:spPr>
          <a:xfrm>
            <a:off x="1636918" y="1521605"/>
            <a:ext cx="1334882" cy="1126344"/>
          </a:xfrm>
          <a:prstGeom prst="rect">
            <a:avLst/>
          </a:prstGeom>
        </p:spPr>
      </p:pic>
      <p:pic>
        <p:nvPicPr>
          <p:cNvPr id="9"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3308" y="1521605"/>
            <a:ext cx="1217692" cy="1126345"/>
          </a:xfrm>
          <a:prstGeom prst="rect">
            <a:avLst/>
          </a:prstGeom>
        </p:spPr>
      </p:pic>
      <p:sp>
        <p:nvSpPr>
          <p:cNvPr id="10" name="Ngoặc móc Phải 9"/>
          <p:cNvSpPr/>
          <p:nvPr/>
        </p:nvSpPr>
        <p:spPr>
          <a:xfrm rot="5400000">
            <a:off x="1843343" y="652206"/>
            <a:ext cx="580511" cy="41148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vi-VN"/>
          </a:p>
        </p:txBody>
      </p:sp>
      <p:sp>
        <p:nvSpPr>
          <p:cNvPr id="11" name="Hộp_Văn_Bản 10"/>
          <p:cNvSpPr txBox="1"/>
          <p:nvPr/>
        </p:nvSpPr>
        <p:spPr>
          <a:xfrm>
            <a:off x="0" y="2724150"/>
            <a:ext cx="2133598" cy="461665"/>
          </a:xfrm>
          <a:prstGeom prst="rect">
            <a:avLst/>
          </a:prstGeom>
          <a:noFill/>
        </p:spPr>
        <p:txBody>
          <a:bodyPr wrap="square" rtlCol="0">
            <a:spAutoFit/>
          </a:bodyPr>
          <a:lstStyle/>
          <a:p>
            <a:pPr algn="ctr"/>
            <a:r>
              <a:rPr lang="en-US" sz="2400" b="1">
                <a:solidFill>
                  <a:srgbClr val="FF0000"/>
                </a:solidFill>
                <a:effectLst>
                  <a:outerShdw blurRad="38100" dist="38100" dir="2700000" algn="tl">
                    <a:srgbClr val="000000">
                      <a:alpha val="43137"/>
                    </a:srgbClr>
                  </a:outerShdw>
                </a:effectLst>
                <a:latin typeface="Calibri" pitchFamily="34" charset="0"/>
              </a:rPr>
              <a:t>2 lần phủ định</a:t>
            </a:r>
            <a:endParaRPr lang="vi-VN" sz="2400" b="1">
              <a:solidFill>
                <a:srgbClr val="FF0000"/>
              </a:solidFill>
              <a:effectLst>
                <a:outerShdw blurRad="38100" dist="38100" dir="2700000" algn="tl">
                  <a:srgbClr val="000000">
                    <a:alpha val="43137"/>
                  </a:srgbClr>
                </a:outerShdw>
              </a:effectLst>
              <a:latin typeface="Calibri" pitchFamily="34" charset="0"/>
            </a:endParaRPr>
          </a:p>
        </p:txBody>
      </p:sp>
      <p:sp>
        <p:nvSpPr>
          <p:cNvPr id="12" name="Hộp_Văn_Bản 11"/>
          <p:cNvSpPr txBox="1"/>
          <p:nvPr/>
        </p:nvSpPr>
        <p:spPr>
          <a:xfrm>
            <a:off x="2133598" y="2724150"/>
            <a:ext cx="2057402" cy="461665"/>
          </a:xfrm>
          <a:prstGeom prst="rect">
            <a:avLst/>
          </a:prstGeom>
          <a:noFill/>
        </p:spPr>
        <p:txBody>
          <a:bodyPr wrap="square" rtlCol="0">
            <a:spAutoFit/>
          </a:bodyPr>
          <a:lstStyle/>
          <a:p>
            <a:pPr algn="ctr"/>
            <a:r>
              <a:rPr lang="en-US" sz="2400" b="1">
                <a:solidFill>
                  <a:srgbClr val="FF0000"/>
                </a:solidFill>
                <a:effectLst>
                  <a:outerShdw blurRad="38100" dist="38100" dir="2700000" algn="tl">
                    <a:srgbClr val="000000">
                      <a:alpha val="43137"/>
                    </a:srgbClr>
                  </a:outerShdw>
                </a:effectLst>
                <a:latin typeface="Calibri" pitchFamily="34" charset="0"/>
              </a:rPr>
              <a:t>3 hình thức</a:t>
            </a:r>
            <a:endParaRPr lang="vi-VN" sz="2400" b="1">
              <a:solidFill>
                <a:srgbClr val="FF0000"/>
              </a:solidFill>
              <a:effectLst>
                <a:outerShdw blurRad="38100" dist="38100" dir="2700000" algn="tl">
                  <a:srgbClr val="000000">
                    <a:alpha val="43137"/>
                  </a:srgbClr>
                </a:outerShdw>
              </a:effectLst>
              <a:latin typeface="Calibri" pitchFamily="34" charset="0"/>
            </a:endParaRPr>
          </a:p>
        </p:txBody>
      </p:sp>
      <p:sp>
        <p:nvSpPr>
          <p:cNvPr id="14" name="Hộp_Văn_Bản 13"/>
          <p:cNvSpPr txBox="1"/>
          <p:nvPr/>
        </p:nvSpPr>
        <p:spPr>
          <a:xfrm>
            <a:off x="0" y="3257550"/>
            <a:ext cx="9144000" cy="1815882"/>
          </a:xfrm>
          <a:prstGeom prst="rect">
            <a:avLst/>
          </a:prstGeom>
          <a:gradFill flip="none" rotWithShape="1">
            <a:gsLst>
              <a:gs pos="0">
                <a:schemeClr val="bg1"/>
              </a:gs>
              <a:gs pos="72000">
                <a:schemeClr val="accent4">
                  <a:lumMod val="40000"/>
                  <a:lumOff val="60000"/>
                </a:schemeClr>
              </a:gs>
            </a:gsLst>
            <a:lin ang="16200000" scaled="1"/>
            <a:tileRect/>
          </a:gradFill>
        </p:spPr>
        <p:txBody>
          <a:bodyPr wrap="square" rtlCol="0">
            <a:spAutoFit/>
          </a:bodyPr>
          <a:lstStyle/>
          <a:p>
            <a:pPr marL="0" lvl="1"/>
            <a:r>
              <a:rPr lang="en-US" sz="2800">
                <a:latin typeface="Calibri" pitchFamily="34" charset="0"/>
                <a:cs typeface="Times New Roman" panose="02020603050405020304" pitchFamily="18" charset="0"/>
                <a:sym typeface="Webdings"/>
              </a:rPr>
              <a:t>  </a:t>
            </a:r>
            <a:r>
              <a:rPr lang="en-US" sz="2800" b="1">
                <a:latin typeface="Calibri" pitchFamily="34" charset="0"/>
                <a:cs typeface="Times New Roman" panose="02020603050405020304" pitchFamily="18" charset="0"/>
              </a:rPr>
              <a:t>Hình thức cuối</a:t>
            </a:r>
            <a:r>
              <a:rPr lang="en-US" sz="2800">
                <a:latin typeface="Calibri" pitchFamily="34" charset="0"/>
                <a:cs typeface="Times New Roman" panose="02020603050405020304" pitchFamily="18" charset="0"/>
              </a:rPr>
              <a:t> mỗi chu kỳ lặp lại những đặc trưng cơ bản của hình thái ban đầu chu kỳ nhưng trên cơ sở cao hơn về trình độ phát triển nhờ kế thừa những nhân tố tích cực và loại bỏ những nhân tố tiêu cực qua hai lần phủ định biện chứng.</a:t>
            </a:r>
          </a:p>
        </p:txBody>
      </p:sp>
    </p:spTree>
    <p:extLst>
      <p:ext uri="{BB962C8B-B14F-4D97-AF65-F5344CB8AC3E}">
        <p14:creationId xmlns:p14="http://schemas.microsoft.com/office/powerpoint/2010/main" val="64846547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0-#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0" grpId="0" animBg="1"/>
      <p:bldP spid="11" grpId="0"/>
      <p:bldP spid="12"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3579845"/>
            <a:ext cx="2362200" cy="1506505"/>
          </a:xfrm>
          <a:prstGeom prst="rect">
            <a:avLst/>
          </a:prstGeom>
        </p:spPr>
      </p:pic>
      <p:sp>
        <p:nvSpPr>
          <p:cNvPr id="3" name="TextBox 6"/>
          <p:cNvSpPr txBox="1"/>
          <p:nvPr/>
        </p:nvSpPr>
        <p:spPr>
          <a:xfrm>
            <a:off x="0" y="0"/>
            <a:ext cx="9144000" cy="1054135"/>
          </a:xfrm>
          <a:prstGeom prst="rect">
            <a:avLst/>
          </a:prstGeom>
          <a:noFill/>
        </p:spPr>
        <p:txBody>
          <a:bodyPr wrap="square" lIns="68580" tIns="34290" rIns="68580" bIns="34290" rtlCol="0">
            <a:spAutoFit/>
          </a:bodyPr>
          <a:lstStyle/>
          <a:p>
            <a:r>
              <a:rPr lang="vi-VN" sz="3200">
                <a:latin typeface="Calibri" pitchFamily="34" charset="0"/>
                <a:cs typeface="Times New Roman" panose="02020603050405020304" pitchFamily="18" charset="0"/>
                <a:sym typeface="Webdings"/>
              </a:rPr>
              <a:t></a:t>
            </a:r>
            <a:r>
              <a:rPr lang="vi-VN" sz="320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Khuynh</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hướng</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phát</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triển</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theo</a:t>
            </a:r>
            <a:r>
              <a:rPr lang="en-US" sz="3200" dirty="0">
                <a:latin typeface="Calibri" pitchFamily="34" charset="0"/>
                <a:cs typeface="Times New Roman" panose="02020603050405020304" pitchFamily="18" charset="0"/>
              </a:rPr>
              <a:t> con </a:t>
            </a:r>
            <a:r>
              <a:rPr lang="en-US" sz="3200" err="1">
                <a:latin typeface="Calibri" pitchFamily="34" charset="0"/>
                <a:cs typeface="Times New Roman" panose="02020603050405020304" pitchFamily="18" charset="0"/>
              </a:rPr>
              <a:t>đường</a:t>
            </a:r>
            <a:r>
              <a:rPr lang="en-US" sz="3200">
                <a:latin typeface="Calibri" pitchFamily="34" charset="0"/>
                <a:cs typeface="Times New Roman" panose="02020603050405020304" pitchFamily="18" charset="0"/>
              </a:rPr>
              <a:t> xoáy </a:t>
            </a:r>
            <a:r>
              <a:rPr lang="en-US" sz="3200" dirty="0" err="1">
                <a:latin typeface="Calibri" pitchFamily="34" charset="0"/>
                <a:cs typeface="Times New Roman" panose="02020603050405020304" pitchFamily="18" charset="0"/>
              </a:rPr>
              <a:t>ốc</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thể</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hiện</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tính</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chất</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biện</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chứng</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của</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sự</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vật</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phát</a:t>
            </a:r>
            <a:r>
              <a:rPr lang="en-US" sz="3200" dirty="0">
                <a:latin typeface="Calibri" pitchFamily="34" charset="0"/>
                <a:cs typeface="Times New Roman" panose="02020603050405020304" pitchFamily="18" charset="0"/>
              </a:rPr>
              <a:t> </a:t>
            </a:r>
            <a:r>
              <a:rPr lang="en-US" sz="3200" err="1">
                <a:latin typeface="Calibri" pitchFamily="34" charset="0"/>
                <a:cs typeface="Times New Roman" panose="02020603050405020304" pitchFamily="18" charset="0"/>
              </a:rPr>
              <a:t>triển</a:t>
            </a:r>
            <a:r>
              <a:rPr lang="en-US" sz="3200">
                <a:latin typeface="Calibri" pitchFamily="34" charset="0"/>
                <a:cs typeface="Times New Roman" panose="02020603050405020304" pitchFamily="18" charset="0"/>
              </a:rPr>
              <a:t>:</a:t>
            </a:r>
            <a:endParaRPr lang="en-US" sz="3200" dirty="0">
              <a:latin typeface="Calibri" pitchFamily="34" charset="0"/>
              <a:cs typeface="Times New Roman" panose="02020603050405020304" pitchFamily="18" charset="0"/>
            </a:endParaRPr>
          </a:p>
        </p:txBody>
      </p:sp>
      <p:graphicFrame>
        <p:nvGraphicFramePr>
          <p:cNvPr id="4" name="Diagram 15"/>
          <p:cNvGraphicFramePr/>
          <p:nvPr>
            <p:extLst>
              <p:ext uri="{D42A27DB-BD31-4B8C-83A1-F6EECF244321}">
                <p14:modId xmlns:p14="http://schemas.microsoft.com/office/powerpoint/2010/main" val="276249670"/>
              </p:ext>
            </p:extLst>
          </p:nvPr>
        </p:nvGraphicFramePr>
        <p:xfrm>
          <a:off x="254000" y="-120650"/>
          <a:ext cx="86614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8"/>
          <p:cNvSpPr txBox="1"/>
          <p:nvPr/>
        </p:nvSpPr>
        <p:spPr>
          <a:xfrm>
            <a:off x="0" y="2733839"/>
            <a:ext cx="9144000" cy="1546577"/>
          </a:xfrm>
          <a:prstGeom prst="rect">
            <a:avLst/>
          </a:prstGeom>
          <a:noFill/>
        </p:spPr>
        <p:txBody>
          <a:bodyPr wrap="square" lIns="68580" tIns="34290" rIns="68580" bIns="34290" rtlCol="0">
            <a:spAutoFit/>
          </a:bodyPr>
          <a:lstStyle/>
          <a:p>
            <a:r>
              <a:rPr lang="vi-VN" sz="3200" dirty="0">
                <a:latin typeface="Calibri" pitchFamily="34" charset="0"/>
                <a:sym typeface="Webdings"/>
              </a:rPr>
              <a:t></a:t>
            </a:r>
            <a:r>
              <a:rPr lang="vi-VN" sz="3200">
                <a:latin typeface="Calibri" pitchFamily="34" charset="0"/>
              </a:rPr>
              <a:t> </a:t>
            </a:r>
            <a:r>
              <a:rPr lang="en-US" sz="3200" dirty="0" err="1">
                <a:latin typeface="Calibri" pitchFamily="34" charset="0"/>
                <a:cs typeface="Times New Roman" panose="02020603050405020304" pitchFamily="18" charset="0"/>
              </a:rPr>
              <a:t>Sự</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tiếp</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nối</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của</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các</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vòng</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trong</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đường</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xoáy</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ốc</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phản</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ánh</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quá</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trình</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phát</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triển</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vô</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tận</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từ</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thấp</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đến</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cao</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của</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sự</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vật</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hiện</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tượng</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trong</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thế</a:t>
            </a:r>
            <a:r>
              <a:rPr lang="en-US" sz="3200" dirty="0">
                <a:latin typeface="Calibri" pitchFamily="34" charset="0"/>
                <a:cs typeface="Times New Roman" panose="02020603050405020304" pitchFamily="18" charset="0"/>
              </a:rPr>
              <a:t> </a:t>
            </a:r>
            <a:r>
              <a:rPr lang="en-US" sz="3200" dirty="0" err="1">
                <a:latin typeface="Calibri" pitchFamily="34" charset="0"/>
                <a:cs typeface="Times New Roman" panose="02020603050405020304" pitchFamily="18" charset="0"/>
              </a:rPr>
              <a:t>giới</a:t>
            </a:r>
            <a:r>
              <a:rPr lang="en-US" sz="3200" dirty="0">
                <a:latin typeface="Calibri" pitchFamily="34" charset="0"/>
                <a:cs typeface="Times New Roman" panose="02020603050405020304" pitchFamily="18" charset="0"/>
              </a:rPr>
              <a:t>.</a:t>
            </a:r>
          </a:p>
        </p:txBody>
      </p:sp>
    </p:spTree>
    <p:extLst>
      <p:ext uri="{BB962C8B-B14F-4D97-AF65-F5344CB8AC3E}">
        <p14:creationId xmlns:p14="http://schemas.microsoft.com/office/powerpoint/2010/main" val="216785427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 grpId="0">
        <p:bldAsOne/>
      </p:bldGraphic>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Ảnh 8"/>
          <p:cNvPicPr>
            <a:picLocks noChangeAspect="1"/>
          </p:cNvPicPr>
          <p:nvPr/>
        </p:nvPicPr>
        <p:blipFill rotWithShape="1">
          <a:blip r:embed="rId2">
            <a:extLst>
              <a:ext uri="{28A0092B-C50C-407E-A947-70E740481C1C}">
                <a14:useLocalDpi xmlns:a14="http://schemas.microsoft.com/office/drawing/2010/main" val="0"/>
              </a:ext>
            </a:extLst>
          </a:blip>
          <a:srcRect t="17316"/>
          <a:stretch/>
        </p:blipFill>
        <p:spPr>
          <a:xfrm>
            <a:off x="-13856" y="0"/>
            <a:ext cx="9157856" cy="5162550"/>
          </a:xfrm>
          <a:prstGeom prst="rect">
            <a:avLst/>
          </a:prstGeom>
        </p:spPr>
      </p:pic>
      <p:sp>
        <p:nvSpPr>
          <p:cNvPr id="2" name="Hộp_Văn_Bản 1"/>
          <p:cNvSpPr txBox="1"/>
          <p:nvPr/>
        </p:nvSpPr>
        <p:spPr>
          <a:xfrm>
            <a:off x="-14689" y="2114550"/>
            <a:ext cx="9144000" cy="769441"/>
          </a:xfrm>
          <a:prstGeom prst="rect">
            <a:avLst/>
          </a:prstGeom>
          <a:noFill/>
        </p:spPr>
        <p:txBody>
          <a:bodyPr wrap="square" rtlCol="0">
            <a:spAutoFit/>
          </a:bodyPr>
          <a:lstStyle/>
          <a:p>
            <a:pPr algn="ctr">
              <a:tabLst>
                <a:tab pos="117475" algn="l"/>
              </a:tabLst>
            </a:pPr>
            <a:r>
              <a:rPr lang="vi-VN" sz="3600" b="1">
                <a:ln w="12700" cmpd="sng">
                  <a:solidFill>
                    <a:schemeClr val="tx1">
                      <a:lumMod val="50000"/>
                      <a:lumOff val="50000"/>
                    </a:schemeClr>
                  </a:solidFill>
                  <a:prstDash val="sysDash"/>
                </a:ln>
                <a:solidFill>
                  <a:srgbClr val="FFFFFF"/>
                </a:solidFill>
                <a:effectLst>
                  <a:outerShdw blurRad="63500" dir="3600000" algn="tl" rotWithShape="0">
                    <a:srgbClr val="000000">
                      <a:alpha val="70000"/>
                    </a:srgbClr>
                  </a:outerShdw>
                </a:effectLst>
                <a:latin typeface="+mj-lt"/>
                <a:sym typeface="Wingdings"/>
              </a:rPr>
              <a:t>	</a:t>
            </a:r>
            <a:r>
              <a:rPr lang="vi-VN" sz="4400" b="1">
                <a:ln w="12700" cmpd="sng">
                  <a:solidFill>
                    <a:schemeClr val="tx1">
                      <a:lumMod val="50000"/>
                      <a:lumOff val="50000"/>
                    </a:schemeClr>
                  </a:solidFill>
                  <a:prstDash val="sysDash"/>
                </a:ln>
                <a:solidFill>
                  <a:srgbClr val="FFFFFF"/>
                </a:solidFill>
                <a:effectLst>
                  <a:outerShdw blurRad="63500" dir="3600000" algn="tl" rotWithShape="0">
                    <a:srgbClr val="000000">
                      <a:alpha val="70000"/>
                    </a:srgbClr>
                  </a:outerShdw>
                </a:effectLst>
                <a:latin typeface="+mj-lt"/>
                <a:sym typeface="Wingdings"/>
              </a:rPr>
              <a:t></a:t>
            </a:r>
            <a:r>
              <a:rPr lang="vi-VN" sz="4000" b="1">
                <a:ln w="12700" cmpd="sng">
                  <a:solidFill>
                    <a:schemeClr val="tx1">
                      <a:lumMod val="50000"/>
                      <a:lumOff val="50000"/>
                    </a:schemeClr>
                  </a:solidFill>
                  <a:prstDash val="sysDash"/>
                </a:ln>
                <a:solidFill>
                  <a:srgbClr val="FFFFFF"/>
                </a:solidFill>
                <a:effectLst>
                  <a:outerShdw blurRad="63500" dir="3600000" algn="tl" rotWithShape="0">
                    <a:srgbClr val="000000">
                      <a:alpha val="70000"/>
                    </a:srgbClr>
                  </a:outerShdw>
                </a:effectLst>
                <a:latin typeface="+mj-lt"/>
                <a:sym typeface="Wingdings"/>
              </a:rPr>
              <a:t> </a:t>
            </a:r>
            <a:r>
              <a:rPr lang="vi-VN" sz="3600" b="1">
                <a:ln w="12700" cmpd="sng">
                  <a:solidFill>
                    <a:schemeClr val="tx1">
                      <a:lumMod val="50000"/>
                      <a:lumOff val="50000"/>
                    </a:schemeClr>
                  </a:solidFill>
                  <a:prstDash val="sysDash"/>
                </a:ln>
                <a:solidFill>
                  <a:srgbClr val="FFFFFF"/>
                </a:solidFill>
                <a:effectLst>
                  <a:outerShdw blurRad="63500" dir="3600000" algn="tl" rotWithShape="0">
                    <a:srgbClr val="000000">
                      <a:alpha val="70000"/>
                    </a:srgbClr>
                  </a:outerShdw>
                </a:effectLst>
                <a:latin typeface="+mj-lt"/>
                <a:sym typeface="Wingdings"/>
              </a:rPr>
              <a:t>Ý NGHĨA PHƯƠNG PHÁP LUẬN</a:t>
            </a:r>
            <a:endParaRPr lang="vi-VN" sz="3600" b="1">
              <a:ln w="12700" cmpd="sng">
                <a:solidFill>
                  <a:schemeClr val="tx1">
                    <a:lumMod val="50000"/>
                    <a:lumOff val="50000"/>
                  </a:schemeClr>
                </a:solidFill>
                <a:prstDash val="sysDash"/>
              </a:ln>
              <a:solidFill>
                <a:srgbClr val="FFFFFF"/>
              </a:solidFill>
              <a:effectLst>
                <a:outerShdw blurRad="63500" dir="3600000" algn="tl" rotWithShape="0">
                  <a:srgbClr val="000000">
                    <a:alpha val="70000"/>
                  </a:srgbClr>
                </a:outerShdw>
              </a:effectLst>
              <a:latin typeface="+mj-lt"/>
            </a:endParaRPr>
          </a:p>
        </p:txBody>
      </p:sp>
      <p:graphicFrame>
        <p:nvGraphicFramePr>
          <p:cNvPr id="3" name="Diagram 5"/>
          <p:cNvGraphicFramePr/>
          <p:nvPr>
            <p:extLst>
              <p:ext uri="{D42A27DB-BD31-4B8C-83A1-F6EECF244321}">
                <p14:modId xmlns:p14="http://schemas.microsoft.com/office/powerpoint/2010/main" val="772213171"/>
              </p:ext>
            </p:extLst>
          </p:nvPr>
        </p:nvGraphicFramePr>
        <p:xfrm>
          <a:off x="0" y="0"/>
          <a:ext cx="9129311"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430" y="3790950"/>
            <a:ext cx="1406770" cy="914400"/>
          </a:xfrm>
          <a:prstGeom prst="rect">
            <a:avLst/>
          </a:prstGeom>
        </p:spPr>
      </p:pic>
      <p:pic>
        <p:nvPicPr>
          <p:cNvPr id="6"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925" y="1962150"/>
            <a:ext cx="1014223" cy="808439"/>
          </a:xfrm>
          <a:prstGeom prst="rect">
            <a:avLst/>
          </a:prstGeom>
        </p:spPr>
      </p:pic>
      <p:pic>
        <p:nvPicPr>
          <p:cNvPr id="4"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550" y="-95250"/>
            <a:ext cx="882650" cy="1765300"/>
          </a:xfrm>
          <a:prstGeom prst="rect">
            <a:avLst/>
          </a:prstGeom>
        </p:spPr>
      </p:pic>
    </p:spTree>
    <p:extLst>
      <p:ext uri="{BB962C8B-B14F-4D97-AF65-F5344CB8AC3E}">
        <p14:creationId xmlns:p14="http://schemas.microsoft.com/office/powerpoint/2010/main" val="144831255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par>
                          <p:cTn id="12" fill="hold">
                            <p:stCondLst>
                              <p:cond delay="0"/>
                            </p:stCondLst>
                            <p:childTnLst>
                              <p:par>
                                <p:cTn id="13" presetID="22" presetClass="entr" presetSubtype="1" fill="hold" grpId="0" nodeType="afterEffect">
                                  <p:stCondLst>
                                    <p:cond delay="0"/>
                                  </p:stCondLst>
                                  <p:childTnLst>
                                    <p:set>
                                      <p:cBhvr>
                                        <p:cTn id="14" dur="1" fill="hold">
                                          <p:stCondLst>
                                            <p:cond delay="0"/>
                                          </p:stCondLst>
                                        </p:cTn>
                                        <p:tgtEl>
                                          <p:spTgt spid="3">
                                            <p:graphicEl>
                                              <a:dgm id="{A9BAA3FC-5E76-431A-BC12-73B4F4D8AEA6}"/>
                                            </p:graphicEl>
                                          </p:spTgt>
                                        </p:tgtEl>
                                        <p:attrNameLst>
                                          <p:attrName>style.visibility</p:attrName>
                                        </p:attrNameLst>
                                      </p:cBhvr>
                                      <p:to>
                                        <p:strVal val="visible"/>
                                      </p:to>
                                    </p:set>
                                    <p:animEffect transition="in" filter="wipe(up)">
                                      <p:cBhvr>
                                        <p:cTn id="15" dur="500"/>
                                        <p:tgtEl>
                                          <p:spTgt spid="3">
                                            <p:graphicEl>
                                              <a:dgm id="{A9BAA3FC-5E76-431A-BC12-73B4F4D8AEA6}"/>
                                            </p:graphicEl>
                                          </p:spTgt>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
                                            <p:graphicEl>
                                              <a:dgm id="{186BC82D-F1ED-4D4B-9540-0C487C7E3F06}"/>
                                            </p:graphicEl>
                                          </p:spTgt>
                                        </p:tgtEl>
                                        <p:attrNameLst>
                                          <p:attrName>style.visibility</p:attrName>
                                        </p:attrNameLst>
                                      </p:cBhvr>
                                      <p:to>
                                        <p:strVal val="visible"/>
                                      </p:to>
                                    </p:set>
                                    <p:animEffect transition="in" filter="wipe(up)">
                                      <p:cBhvr>
                                        <p:cTn id="19" dur="500"/>
                                        <p:tgtEl>
                                          <p:spTgt spid="3">
                                            <p:graphicEl>
                                              <a:dgm id="{186BC82D-F1ED-4D4B-9540-0C487C7E3F06}"/>
                                            </p:graphicEl>
                                          </p:spTgt>
                                        </p:tgtEl>
                                      </p:cBhvr>
                                    </p:animEffec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3">
                                            <p:graphicEl>
                                              <a:dgm id="{58187084-2386-4B6C-8365-B6587499E509}"/>
                                            </p:graphicEl>
                                          </p:spTgt>
                                        </p:tgtEl>
                                        <p:attrNameLst>
                                          <p:attrName>style.visibility</p:attrName>
                                        </p:attrNameLst>
                                      </p:cBhvr>
                                      <p:to>
                                        <p:strVal val="visible"/>
                                      </p:to>
                                    </p:set>
                                    <p:animEffect transition="in" filter="wipe(up)">
                                      <p:cBhvr>
                                        <p:cTn id="26" dur="500"/>
                                        <p:tgtEl>
                                          <p:spTgt spid="3">
                                            <p:graphicEl>
                                              <a:dgm id="{58187084-2386-4B6C-8365-B6587499E509}"/>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graphicEl>
                                              <a:dgm id="{F082B16A-4F81-4C5D-964F-3F30EC17810F}"/>
                                            </p:graphicEl>
                                          </p:spTgt>
                                        </p:tgtEl>
                                        <p:attrNameLst>
                                          <p:attrName>style.visibility</p:attrName>
                                        </p:attrNameLst>
                                      </p:cBhvr>
                                      <p:to>
                                        <p:strVal val="visible"/>
                                      </p:to>
                                    </p:set>
                                    <p:animEffect transition="in" filter="wipe(up)">
                                      <p:cBhvr>
                                        <p:cTn id="31" dur="500"/>
                                        <p:tgtEl>
                                          <p:spTgt spid="3">
                                            <p:graphicEl>
                                              <a:dgm id="{F082B16A-4F81-4C5D-964F-3F30EC17810F}"/>
                                            </p:graphic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3">
                                            <p:graphicEl>
                                              <a:dgm id="{E6DB4DE7-F0AB-44A5-92E5-859905316544}"/>
                                            </p:graphicEl>
                                          </p:spTgt>
                                        </p:tgtEl>
                                        <p:attrNameLst>
                                          <p:attrName>style.visibility</p:attrName>
                                        </p:attrNameLst>
                                      </p:cBhvr>
                                      <p:to>
                                        <p:strVal val="visible"/>
                                      </p:to>
                                    </p:set>
                                    <p:animEffect transition="in" filter="wipe(up)">
                                      <p:cBhvr>
                                        <p:cTn id="38" dur="500"/>
                                        <p:tgtEl>
                                          <p:spTgt spid="3">
                                            <p:graphicEl>
                                              <a:dgm id="{E6DB4DE7-F0AB-44A5-92E5-85990531654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
                                            <p:graphicEl>
                                              <a:dgm id="{0D470333-479B-4E3B-AB29-0F187D4A2FBE}"/>
                                            </p:graphicEl>
                                          </p:spTgt>
                                        </p:tgtEl>
                                        <p:attrNameLst>
                                          <p:attrName>style.visibility</p:attrName>
                                        </p:attrNameLst>
                                      </p:cBhvr>
                                      <p:to>
                                        <p:strVal val="visible"/>
                                      </p:to>
                                    </p:set>
                                    <p:animEffect transition="in" filter="wipe(up)">
                                      <p:cBhvr>
                                        <p:cTn id="43" dur="500"/>
                                        <p:tgtEl>
                                          <p:spTgt spid="3">
                                            <p:graphicEl>
                                              <a:dgm id="{0D470333-479B-4E3B-AB29-0F187D4A2FBE}"/>
                                            </p:graphicEl>
                                          </p:spTgt>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3">
                                            <p:graphicEl>
                                              <a:dgm id="{19447559-D08F-4D1A-8F86-C590A9915009}"/>
                                            </p:graphicEl>
                                          </p:spTgt>
                                        </p:tgtEl>
                                        <p:attrNameLst>
                                          <p:attrName>style.visibility</p:attrName>
                                        </p:attrNameLst>
                                      </p:cBhvr>
                                      <p:to>
                                        <p:strVal val="visible"/>
                                      </p:to>
                                    </p:set>
                                    <p:animEffect transition="in" filter="wipe(up)">
                                      <p:cBhvr>
                                        <p:cTn id="50" dur="500"/>
                                        <p:tgtEl>
                                          <p:spTgt spid="3">
                                            <p:graphicEl>
                                              <a:dgm id="{19447559-D08F-4D1A-8F86-C590A99150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Graphic spid="3"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2439E-069A-47C1-BB9A-F52051BAC39D}"/>
              </a:ext>
            </a:extLst>
          </p:cNvPr>
          <p:cNvSpPr>
            <a:spLocks noGrp="1"/>
          </p:cNvSpPr>
          <p:nvPr>
            <p:ph type="title"/>
          </p:nvPr>
        </p:nvSpPr>
        <p:spPr>
          <a:xfrm>
            <a:off x="609600" y="2116378"/>
            <a:ext cx="7315200" cy="1021556"/>
          </a:xfrm>
        </p:spPr>
        <p:txBody>
          <a:bodyPr>
            <a:normAutofit fontScale="90000"/>
          </a:bodyPr>
          <a:lstStyle/>
          <a:p>
            <a:pPr algn="ctr"/>
            <a:r>
              <a:rPr lang="en-US" dirty="0"/>
              <a:t>Clip </a:t>
            </a:r>
            <a:r>
              <a:rPr lang="en-US" dirty="0" err="1"/>
              <a:t>thông</a:t>
            </a:r>
            <a:r>
              <a:rPr lang="en-US" dirty="0"/>
              <a:t> </a:t>
            </a:r>
            <a:r>
              <a:rPr lang="en-US" dirty="0" err="1"/>
              <a:t>điệp</a:t>
            </a:r>
            <a:r>
              <a:rPr lang="en-US" dirty="0"/>
              <a:t> </a:t>
            </a:r>
            <a:r>
              <a:rPr lang="en-US" dirty="0" err="1"/>
              <a:t>cuộc</a:t>
            </a:r>
            <a:r>
              <a:rPr lang="en-US" dirty="0"/>
              <a:t> </a:t>
            </a:r>
            <a:r>
              <a:rPr lang="en-US" dirty="0" err="1"/>
              <a:t>sống</a:t>
            </a:r>
            <a:br>
              <a:rPr lang="en-US" dirty="0"/>
            </a:br>
            <a:r>
              <a:rPr lang="en-US" dirty="0" err="1"/>
              <a:t>thay</a:t>
            </a:r>
            <a:r>
              <a:rPr lang="en-US" dirty="0"/>
              <a:t> </a:t>
            </a:r>
            <a:r>
              <a:rPr lang="en-US" dirty="0" err="1"/>
              <a:t>đổi</a:t>
            </a:r>
            <a:r>
              <a:rPr lang="en-US" dirty="0"/>
              <a:t> hay </a:t>
            </a:r>
            <a:r>
              <a:rPr lang="en-US" dirty="0" err="1"/>
              <a:t>là</a:t>
            </a:r>
            <a:r>
              <a:rPr lang="en-US" dirty="0"/>
              <a:t> </a:t>
            </a:r>
            <a:r>
              <a:rPr lang="en-US" dirty="0" err="1"/>
              <a:t>chết</a:t>
            </a:r>
            <a:endParaRPr lang="en-US" dirty="0"/>
          </a:p>
        </p:txBody>
      </p:sp>
      <p:sp>
        <p:nvSpPr>
          <p:cNvPr id="3" name="Text Placeholder 2">
            <a:extLst>
              <a:ext uri="{FF2B5EF4-FFF2-40B4-BE49-F238E27FC236}">
                <a16:creationId xmlns:a16="http://schemas.microsoft.com/office/drawing/2014/main" id="{FB42E17E-3D32-4346-847C-3D77EDAA20FE}"/>
              </a:ext>
            </a:extLst>
          </p:cNvPr>
          <p:cNvSpPr>
            <a:spLocks noGrp="1"/>
          </p:cNvSpPr>
          <p:nvPr>
            <p:ph type="body" idx="1"/>
          </p:nvPr>
        </p:nvSpPr>
        <p:spPr/>
        <p:txBody>
          <a:bodyPr/>
          <a:lstStyle/>
          <a:p>
            <a:pPr algn="ctr"/>
            <a:r>
              <a:rPr lang="en-US" dirty="0"/>
              <a:t>VẬN DỤNG TRÊN THỰC TẾ</a:t>
            </a:r>
          </a:p>
        </p:txBody>
      </p:sp>
    </p:spTree>
    <p:extLst>
      <p:ext uri="{BB962C8B-B14F-4D97-AF65-F5344CB8AC3E}">
        <p14:creationId xmlns:p14="http://schemas.microsoft.com/office/powerpoint/2010/main" val="161839613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07025g50000c1rgke489k0bleupi1l0">
            <a:hlinkClick r:id="" action="ppaction://media"/>
            <a:extLst>
              <a:ext uri="{FF2B5EF4-FFF2-40B4-BE49-F238E27FC236}">
                <a16:creationId xmlns:a16="http://schemas.microsoft.com/office/drawing/2014/main" id="{8758068A-8B4B-4F4A-BED5-C65C8AC93C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050"/>
            <a:ext cx="8229600" cy="5143500"/>
          </a:xfrm>
          <a:prstGeom prst="rect">
            <a:avLst/>
          </a:prstGeom>
        </p:spPr>
      </p:pic>
    </p:spTree>
    <p:extLst>
      <p:ext uri="{BB962C8B-B14F-4D97-AF65-F5344CB8AC3E}">
        <p14:creationId xmlns:p14="http://schemas.microsoft.com/office/powerpoint/2010/main" val="86452664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Ảnh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2795"/>
            <a:ext cx="9144000" cy="3380706"/>
          </a:xfrm>
          <a:prstGeom prst="rect">
            <a:avLst/>
          </a:prstGeom>
        </p:spPr>
      </p:pic>
      <p:pic>
        <p:nvPicPr>
          <p:cNvPr id="5" name="Ảnh 4"/>
          <p:cNvPicPr>
            <a:picLocks noChangeAspect="1"/>
          </p:cNvPicPr>
          <p:nvPr/>
        </p:nvPicPr>
        <p:blipFill rotWithShape="1">
          <a:blip r:embed="rId3" cstate="print">
            <a:extLst>
              <a:ext uri="{28A0092B-C50C-407E-A947-70E740481C1C}">
                <a14:useLocalDpi xmlns:a14="http://schemas.microsoft.com/office/drawing/2010/main" val="0"/>
              </a:ext>
            </a:extLst>
          </a:blip>
          <a:srcRect l="26937" t="12820" r="31029" b="18535"/>
          <a:stretch/>
        </p:blipFill>
        <p:spPr>
          <a:xfrm flipH="1">
            <a:off x="7388027" y="57150"/>
            <a:ext cx="1603569" cy="1652588"/>
          </a:xfrm>
          <a:prstGeom prst="rect">
            <a:avLst/>
          </a:prstGeom>
        </p:spPr>
      </p:pic>
      <p:pic>
        <p:nvPicPr>
          <p:cNvPr id="4" name="Ảnh 3"/>
          <p:cNvPicPr>
            <a:picLocks noChangeAspect="1"/>
          </p:cNvPicPr>
          <p:nvPr/>
        </p:nvPicPr>
        <p:blipFill rotWithShape="1">
          <a:blip r:embed="rId4" cstate="print">
            <a:extLst>
              <a:ext uri="{28A0092B-C50C-407E-A947-70E740481C1C}">
                <a14:useLocalDpi xmlns:a14="http://schemas.microsoft.com/office/drawing/2010/main" val="0"/>
              </a:ext>
            </a:extLst>
          </a:blip>
          <a:srcRect t="-1114"/>
          <a:stretch/>
        </p:blipFill>
        <p:spPr>
          <a:xfrm>
            <a:off x="363687" y="-19050"/>
            <a:ext cx="1503036" cy="1728788"/>
          </a:xfrm>
          <a:prstGeom prst="rect">
            <a:avLst/>
          </a:prstGeom>
        </p:spPr>
      </p:pic>
      <p:pic>
        <p:nvPicPr>
          <p:cNvPr id="3" name="Ảnh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1610" y="57150"/>
            <a:ext cx="5342594" cy="1905000"/>
          </a:xfrm>
          <a:prstGeom prst="rect">
            <a:avLst/>
          </a:prstGeom>
        </p:spPr>
      </p:pic>
      <p:pic>
        <p:nvPicPr>
          <p:cNvPr id="15" name="Ảnh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9050"/>
            <a:ext cx="9144001" cy="5162550"/>
          </a:xfrm>
          <a:prstGeom prst="rect">
            <a:avLst/>
          </a:prstGeom>
        </p:spPr>
      </p:pic>
    </p:spTree>
    <p:extLst>
      <p:ext uri="{BB962C8B-B14F-4D97-AF65-F5344CB8AC3E}">
        <p14:creationId xmlns:p14="http://schemas.microsoft.com/office/powerpoint/2010/main" val="240162290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Ảnh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2190996"/>
            <a:ext cx="1371600" cy="1028700"/>
          </a:xfrm>
          <a:prstGeom prst="rect">
            <a:avLst/>
          </a:prstGeom>
        </p:spPr>
      </p:pic>
      <p:pic>
        <p:nvPicPr>
          <p:cNvPr id="23" name="Ảnh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142" y="2131699"/>
            <a:ext cx="1371600" cy="1028700"/>
          </a:xfrm>
          <a:prstGeom prst="rect">
            <a:avLst/>
          </a:prstGeom>
        </p:spPr>
      </p:pic>
      <p:pic>
        <p:nvPicPr>
          <p:cNvPr id="22" name="Ảnh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1699"/>
            <a:ext cx="1371600" cy="1028700"/>
          </a:xfrm>
          <a:prstGeom prst="rect">
            <a:avLst/>
          </a:prstGeom>
        </p:spPr>
      </p:pic>
      <p:pic>
        <p:nvPicPr>
          <p:cNvPr id="25" name="Ảnh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190996"/>
            <a:ext cx="1371600" cy="1028700"/>
          </a:xfrm>
          <a:prstGeom prst="rect">
            <a:avLst/>
          </a:prstGeom>
        </p:spPr>
      </p:pic>
      <p:pic>
        <p:nvPicPr>
          <p:cNvPr id="27" name="Ảnh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2210619"/>
            <a:ext cx="1371600" cy="1028700"/>
          </a:xfrm>
          <a:prstGeom prst="rect">
            <a:avLst/>
          </a:prstGeom>
        </p:spPr>
      </p:pic>
      <p:pic>
        <p:nvPicPr>
          <p:cNvPr id="24" name="Ảnh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742" y="2177221"/>
            <a:ext cx="1371600" cy="1028700"/>
          </a:xfrm>
          <a:prstGeom prst="rect">
            <a:avLst/>
          </a:prstGeom>
        </p:spPr>
      </p:pic>
      <p:pic>
        <p:nvPicPr>
          <p:cNvPr id="28" name="Ảnh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600" y="2210619"/>
            <a:ext cx="1295400" cy="1028700"/>
          </a:xfrm>
          <a:prstGeom prst="rect">
            <a:avLst/>
          </a:prstGeom>
        </p:spPr>
      </p:pic>
      <p:sp>
        <p:nvSpPr>
          <p:cNvPr id="2" name="Dải băng Cong Xuống 1"/>
          <p:cNvSpPr/>
          <p:nvPr/>
        </p:nvSpPr>
        <p:spPr>
          <a:xfrm>
            <a:off x="0" y="209550"/>
            <a:ext cx="9144000" cy="1697935"/>
          </a:xfrm>
          <a:prstGeom prst="ellipseRibbon">
            <a:avLst>
              <a:gd name="adj1" fmla="val 21393"/>
              <a:gd name="adj2" fmla="val 75000"/>
              <a:gd name="adj3" fmla="val 11601"/>
            </a:avLst>
          </a:prstGeom>
          <a:ln w="38100">
            <a:solidFill>
              <a:schemeClr val="tx1">
                <a:lumMod val="85000"/>
                <a:lumOff val="15000"/>
              </a:schemeClr>
            </a:solidFill>
            <a:prstDash val="sysDash"/>
          </a:ln>
        </p:spPr>
        <p:style>
          <a:lnRef idx="1">
            <a:schemeClr val="accent5"/>
          </a:lnRef>
          <a:fillRef idx="3">
            <a:schemeClr val="accent5"/>
          </a:fillRef>
          <a:effectRef idx="2">
            <a:schemeClr val="accent5"/>
          </a:effectRef>
          <a:fontRef idx="minor">
            <a:schemeClr val="lt1"/>
          </a:fontRef>
        </p:style>
        <p:txBody>
          <a:bodyPr rtlCol="0" anchor="ctr">
            <a:prstTxWarp prst="textWave2">
              <a:avLst>
                <a:gd name="adj1" fmla="val 18130"/>
                <a:gd name="adj2" fmla="val 0"/>
              </a:avLst>
            </a:prstTxWarp>
          </a:bodyPr>
          <a:lstStyle/>
          <a:p>
            <a:pPr algn="ctr"/>
            <a:r>
              <a:rPr lang="vi-VN" sz="2000" b="1">
                <a:ln w="19050" cmpd="sng">
                  <a:solidFill>
                    <a:schemeClr val="accent4">
                      <a:lumMod val="40000"/>
                      <a:lumOff val="60000"/>
                    </a:schemeClr>
                  </a:solidFill>
                  <a:prstDash val="solid"/>
                </a:ln>
                <a:gradFill flip="none" rotWithShape="1">
                  <a:gsLst>
                    <a:gs pos="0">
                      <a:schemeClr val="tx2">
                        <a:lumMod val="50000"/>
                      </a:schemeClr>
                    </a:gs>
                    <a:gs pos="97917">
                      <a:srgbClr val="F4D4E3"/>
                    </a:gs>
                    <a:gs pos="75000">
                      <a:srgbClr val="FF9999"/>
                    </a:gs>
                    <a:gs pos="45000">
                      <a:srgbClr val="E14374"/>
                    </a:gs>
                  </a:gsLst>
                  <a:lin ang="16200000" scaled="1"/>
                  <a:tileRect/>
                </a:gradFill>
                <a:effectLst>
                  <a:glow rad="63500">
                    <a:schemeClr val="accent4">
                      <a:lumMod val="60000"/>
                      <a:lumOff val="40000"/>
                      <a:alpha val="34000"/>
                    </a:schemeClr>
                  </a:glow>
                  <a:outerShdw blurRad="50800" dist="38100" dir="18900000" algn="bl" rotWithShape="0">
                    <a:prstClr val="black">
                      <a:alpha val="40000"/>
                    </a:prstClr>
                  </a:outerShdw>
                </a:effectLst>
                <a:latin typeface="+mj-lt"/>
              </a:rPr>
              <a:t>QUY LUẬT PHỦ ĐỊNH CỦA PHỦ ĐỊNH</a:t>
            </a:r>
            <a:endParaRPr lang="vi-VN" sz="1400" b="1">
              <a:ln w="19050" cmpd="sng">
                <a:solidFill>
                  <a:schemeClr val="accent4">
                    <a:lumMod val="40000"/>
                    <a:lumOff val="60000"/>
                  </a:schemeClr>
                </a:solidFill>
                <a:prstDash val="solid"/>
              </a:ln>
              <a:gradFill flip="none" rotWithShape="1">
                <a:gsLst>
                  <a:gs pos="0">
                    <a:schemeClr val="tx2">
                      <a:lumMod val="50000"/>
                    </a:schemeClr>
                  </a:gs>
                  <a:gs pos="97917">
                    <a:srgbClr val="F4D4E3"/>
                  </a:gs>
                  <a:gs pos="75000">
                    <a:srgbClr val="FF9999"/>
                  </a:gs>
                  <a:gs pos="45000">
                    <a:srgbClr val="E14374"/>
                  </a:gs>
                </a:gsLst>
                <a:lin ang="16200000" scaled="1"/>
                <a:tileRect/>
              </a:gradFill>
              <a:effectLst>
                <a:glow rad="63500">
                  <a:schemeClr val="accent4">
                    <a:lumMod val="60000"/>
                    <a:lumOff val="40000"/>
                    <a:alpha val="34000"/>
                  </a:schemeClr>
                </a:glow>
                <a:outerShdw blurRad="50800" dist="38100" dir="18900000" algn="bl" rotWithShape="0">
                  <a:prstClr val="black">
                    <a:alpha val="40000"/>
                  </a:prstClr>
                </a:outerShdw>
              </a:effectLst>
              <a:latin typeface="+mj-lt"/>
            </a:endParaRPr>
          </a:p>
        </p:txBody>
      </p:sp>
      <p:pic>
        <p:nvPicPr>
          <p:cNvPr id="13" name="Ảnh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067050"/>
            <a:ext cx="1371600" cy="1028700"/>
          </a:xfrm>
          <a:prstGeom prst="rect">
            <a:avLst/>
          </a:prstGeom>
        </p:spPr>
      </p:pic>
      <p:pic>
        <p:nvPicPr>
          <p:cNvPr id="11" name="Ảnh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112957"/>
            <a:ext cx="1371600" cy="1028700"/>
          </a:xfrm>
          <a:prstGeom prst="rect">
            <a:avLst/>
          </a:prstGeom>
        </p:spPr>
      </p:pic>
      <p:pic>
        <p:nvPicPr>
          <p:cNvPr id="14" name="Ảnh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105150"/>
            <a:ext cx="1371600" cy="1028700"/>
          </a:xfrm>
          <a:prstGeom prst="rect">
            <a:avLst/>
          </a:prstGeom>
        </p:spPr>
      </p:pic>
      <p:pic>
        <p:nvPicPr>
          <p:cNvPr id="19" name="Ảnh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3105150"/>
            <a:ext cx="1371600" cy="1028700"/>
          </a:xfrm>
          <a:prstGeom prst="rect">
            <a:avLst/>
          </a:prstGeom>
        </p:spPr>
      </p:pic>
      <p:pic>
        <p:nvPicPr>
          <p:cNvPr id="20" name="Ảnh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3105150"/>
            <a:ext cx="1371600" cy="1028700"/>
          </a:xfrm>
          <a:prstGeom prst="rect">
            <a:avLst/>
          </a:prstGeom>
        </p:spPr>
      </p:pic>
      <p:pic>
        <p:nvPicPr>
          <p:cNvPr id="15" name="Ảnh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3067050"/>
            <a:ext cx="1371600" cy="1028700"/>
          </a:xfrm>
          <a:prstGeom prst="rect">
            <a:avLst/>
          </a:prstGeom>
        </p:spPr>
      </p:pic>
      <p:pic>
        <p:nvPicPr>
          <p:cNvPr id="12" name="Ảnh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7050"/>
            <a:ext cx="1371600" cy="1028700"/>
          </a:xfrm>
          <a:prstGeom prst="rect">
            <a:avLst/>
          </a:prstGeom>
        </p:spPr>
      </p:pic>
      <p:pic>
        <p:nvPicPr>
          <p:cNvPr id="8" name="Ảnh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 y="4112957"/>
            <a:ext cx="1371600" cy="1028700"/>
          </a:xfrm>
          <a:prstGeom prst="rect">
            <a:avLst/>
          </a:prstGeom>
        </p:spPr>
      </p:pic>
      <p:pic>
        <p:nvPicPr>
          <p:cNvPr id="9" name="Ảnh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114800"/>
            <a:ext cx="1371600" cy="1028700"/>
          </a:xfrm>
          <a:prstGeom prst="rect">
            <a:avLst/>
          </a:prstGeom>
        </p:spPr>
      </p:pic>
      <p:pic>
        <p:nvPicPr>
          <p:cNvPr id="10" name="Ảnh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4114800"/>
            <a:ext cx="1371600" cy="1028700"/>
          </a:xfrm>
          <a:prstGeom prst="rect">
            <a:avLst/>
          </a:prstGeom>
        </p:spPr>
      </p:pic>
      <p:pic>
        <p:nvPicPr>
          <p:cNvPr id="16" name="Ảnh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4107019"/>
            <a:ext cx="1371600" cy="1028700"/>
          </a:xfrm>
          <a:prstGeom prst="rect">
            <a:avLst/>
          </a:prstGeom>
        </p:spPr>
      </p:pic>
      <p:pic>
        <p:nvPicPr>
          <p:cNvPr id="17" name="Ảnh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688" y="4107019"/>
            <a:ext cx="1371600" cy="1028700"/>
          </a:xfrm>
          <a:prstGeom prst="rect">
            <a:avLst/>
          </a:prstGeom>
        </p:spPr>
      </p:pic>
      <p:pic>
        <p:nvPicPr>
          <p:cNvPr id="18" name="Ảnh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288" y="4107019"/>
            <a:ext cx="884712" cy="1028700"/>
          </a:xfrm>
          <a:prstGeom prst="rect">
            <a:avLst/>
          </a:prstGeom>
        </p:spPr>
      </p:pic>
      <p:pic>
        <p:nvPicPr>
          <p:cNvPr id="21" name="Ảnh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3093489"/>
            <a:ext cx="990600" cy="1028700"/>
          </a:xfrm>
          <a:prstGeom prst="rect">
            <a:avLst/>
          </a:prstGeom>
        </p:spPr>
      </p:pic>
      <p:sp>
        <p:nvSpPr>
          <p:cNvPr id="6" name="Hộp_Văn_Bản 5"/>
          <p:cNvSpPr txBox="1"/>
          <p:nvPr/>
        </p:nvSpPr>
        <p:spPr>
          <a:xfrm>
            <a:off x="0" y="3409950"/>
            <a:ext cx="9144000" cy="769441"/>
          </a:xfrm>
          <a:prstGeom prst="rect">
            <a:avLst/>
          </a:prstGeom>
          <a:noFill/>
        </p:spPr>
        <p:txBody>
          <a:bodyPr wrap="square" rtlCol="0">
            <a:spAutoFit/>
          </a:bodyPr>
          <a:lstStyle/>
          <a:p>
            <a:pPr>
              <a:tabLst>
                <a:tab pos="117475" algn="l"/>
              </a:tabLst>
            </a:pPr>
            <a:r>
              <a:rPr lang="vi-VN" sz="3600" b="1">
                <a:effectLst>
                  <a:outerShdw blurRad="38100" dist="38100" dir="2700000" algn="tl">
                    <a:srgbClr val="000000">
                      <a:alpha val="43137"/>
                    </a:srgbClr>
                  </a:outerShdw>
                </a:effectLst>
                <a:latin typeface="Calibri" pitchFamily="34" charset="0"/>
                <a:sym typeface="Wingdings"/>
              </a:rPr>
              <a:t>	</a:t>
            </a:r>
            <a:r>
              <a:rPr lang="vi-VN" sz="4400">
                <a:effectLst>
                  <a:outerShdw blurRad="38100" dist="38100" dir="2700000" algn="tl">
                    <a:srgbClr val="000000">
                      <a:alpha val="43137"/>
                    </a:srgbClr>
                  </a:outerShdw>
                </a:effectLst>
                <a:latin typeface="Calibri" pitchFamily="34" charset="0"/>
                <a:sym typeface="Wingdings"/>
              </a:rPr>
              <a:t></a:t>
            </a:r>
            <a:r>
              <a:rPr lang="vi-VN" sz="4000" b="1">
                <a:effectLst>
                  <a:outerShdw blurRad="38100" dist="38100" dir="2700000" algn="tl">
                    <a:srgbClr val="000000">
                      <a:alpha val="43137"/>
                    </a:srgbClr>
                  </a:outerShdw>
                </a:effectLst>
                <a:latin typeface="Calibri" pitchFamily="34" charset="0"/>
                <a:sym typeface="Wingdings"/>
              </a:rPr>
              <a:t> </a:t>
            </a:r>
            <a:r>
              <a:rPr lang="vi-VN" sz="3600" b="1">
                <a:effectLst>
                  <a:outerShdw blurRad="38100" dist="38100" dir="2700000" algn="tl">
                    <a:srgbClr val="000000">
                      <a:alpha val="43137"/>
                    </a:srgbClr>
                  </a:outerShdw>
                </a:effectLst>
                <a:latin typeface="Calibri" pitchFamily="34" charset="0"/>
                <a:sym typeface="Wingdings"/>
              </a:rPr>
              <a:t>PHỦ ĐỊNH CỦA PHỦ ĐỊNH</a:t>
            </a:r>
            <a:endParaRPr lang="vi-VN" sz="3600" b="1">
              <a:effectLst>
                <a:outerShdw blurRad="38100" dist="38100" dir="2700000" algn="tl">
                  <a:srgbClr val="000000">
                    <a:alpha val="43137"/>
                  </a:srgbClr>
                </a:outerShdw>
              </a:effectLst>
              <a:latin typeface="Calibri" pitchFamily="34" charset="0"/>
            </a:endParaRPr>
          </a:p>
        </p:txBody>
      </p:sp>
      <p:sp>
        <p:nvSpPr>
          <p:cNvPr id="3" name="Hộp_Văn_Bản 2"/>
          <p:cNvSpPr txBox="1"/>
          <p:nvPr/>
        </p:nvSpPr>
        <p:spPr>
          <a:xfrm>
            <a:off x="0" y="2162711"/>
            <a:ext cx="9144000" cy="1877437"/>
          </a:xfrm>
          <a:prstGeom prst="rect">
            <a:avLst/>
          </a:prstGeom>
          <a:noFill/>
        </p:spPr>
        <p:txBody>
          <a:bodyPr wrap="square" rtlCol="0">
            <a:spAutoFit/>
          </a:bodyPr>
          <a:lstStyle/>
          <a:p>
            <a:pPr>
              <a:tabLst>
                <a:tab pos="117475" algn="l"/>
              </a:tabLst>
            </a:pPr>
            <a:r>
              <a:rPr lang="vi-VN" sz="3600" b="1" dirty="0">
                <a:effectLst>
                  <a:outerShdw blurRad="38100" dist="38100" dir="2700000" algn="tl">
                    <a:srgbClr val="000000">
                      <a:alpha val="43137"/>
                    </a:srgbClr>
                  </a:outerShdw>
                </a:effectLst>
                <a:latin typeface="Calibri" pitchFamily="34" charset="0"/>
                <a:sym typeface="Wingdings"/>
              </a:rPr>
              <a:t>	</a:t>
            </a:r>
            <a:r>
              <a:rPr lang="vi-VN" sz="4400" dirty="0">
                <a:effectLst>
                  <a:outerShdw blurRad="38100" dist="38100" dir="2700000" algn="tl">
                    <a:srgbClr val="000000">
                      <a:alpha val="43137"/>
                    </a:srgbClr>
                  </a:outerShdw>
                </a:effectLst>
                <a:latin typeface="Calibri" pitchFamily="34" charset="0"/>
                <a:sym typeface="Wingdings"/>
              </a:rPr>
              <a:t></a:t>
            </a:r>
            <a:r>
              <a:rPr lang="vi-VN" sz="3600" b="1" dirty="0">
                <a:effectLst>
                  <a:outerShdw blurRad="38100" dist="38100" dir="2700000" algn="tl">
                    <a:srgbClr val="000000">
                      <a:alpha val="43137"/>
                    </a:srgbClr>
                  </a:outerShdw>
                </a:effectLst>
                <a:latin typeface="Calibri" pitchFamily="34" charset="0"/>
                <a:sym typeface="Wingdings"/>
              </a:rPr>
              <a:t> KHÁI NIỆM PHỦ ĐỊNH, PHỦ ĐỊNH BIỆN CHỨNG</a:t>
            </a:r>
            <a:r>
              <a:rPr lang="en-US" sz="3600" b="1" dirty="0" err="1">
                <a:effectLst>
                  <a:outerShdw blurRad="38100" dist="38100" dir="2700000" algn="tl">
                    <a:srgbClr val="000000">
                      <a:alpha val="43137"/>
                    </a:srgbClr>
                  </a:outerShdw>
                </a:effectLst>
                <a:latin typeface="Calibri" pitchFamily="34" charset="0"/>
                <a:sym typeface="Wingdings"/>
              </a:rPr>
              <a:t>BGgazb</a:t>
            </a:r>
            <a:endParaRPr lang="en-US" sz="3600" b="1" dirty="0">
              <a:effectLst>
                <a:outerShdw blurRad="38100" dist="38100" dir="2700000" algn="tl">
                  <a:srgbClr val="000000">
                    <a:alpha val="43137"/>
                  </a:srgbClr>
                </a:outerShdw>
              </a:effectLst>
              <a:latin typeface="Calibri" pitchFamily="34" charset="0"/>
              <a:sym typeface="Wingdings"/>
            </a:endParaRPr>
          </a:p>
          <a:p>
            <a:pPr>
              <a:tabLst>
                <a:tab pos="117475" algn="l"/>
              </a:tabLst>
            </a:pPr>
            <a:r>
              <a:rPr lang="en-US" sz="3600" b="1" dirty="0">
                <a:effectLst>
                  <a:outerShdw blurRad="38100" dist="38100" dir="2700000" algn="tl">
                    <a:srgbClr val="000000">
                      <a:alpha val="43137"/>
                    </a:srgbClr>
                  </a:outerShdw>
                </a:effectLst>
                <a:latin typeface="Calibri" pitchFamily="34" charset="0"/>
                <a:sym typeface="Wingdings"/>
              </a:rPr>
              <a:t>z</a:t>
            </a:r>
            <a:endParaRPr lang="vi-VN" sz="3600" b="1" dirty="0">
              <a:effectLst>
                <a:outerShdw blurRad="38100" dist="38100" dir="2700000" algn="tl">
                  <a:srgbClr val="000000">
                    <a:alpha val="43137"/>
                  </a:srgbClr>
                </a:outerShdw>
              </a:effectLst>
              <a:latin typeface="Calibri" pitchFamily="34" charset="0"/>
            </a:endParaRPr>
          </a:p>
        </p:txBody>
      </p:sp>
      <p:sp>
        <p:nvSpPr>
          <p:cNvPr id="7" name="Hộp_Văn_Bản 6"/>
          <p:cNvSpPr txBox="1"/>
          <p:nvPr/>
        </p:nvSpPr>
        <p:spPr>
          <a:xfrm>
            <a:off x="0" y="4171950"/>
            <a:ext cx="9144000" cy="769441"/>
          </a:xfrm>
          <a:prstGeom prst="rect">
            <a:avLst/>
          </a:prstGeom>
          <a:noFill/>
        </p:spPr>
        <p:txBody>
          <a:bodyPr wrap="square" rtlCol="0">
            <a:spAutoFit/>
          </a:bodyPr>
          <a:lstStyle/>
          <a:p>
            <a:pPr>
              <a:tabLst>
                <a:tab pos="117475" algn="l"/>
              </a:tabLst>
            </a:pPr>
            <a:r>
              <a:rPr lang="vi-VN" sz="3600" b="1">
                <a:effectLst>
                  <a:outerShdw blurRad="38100" dist="38100" dir="2700000" algn="tl">
                    <a:srgbClr val="000000">
                      <a:alpha val="43137"/>
                    </a:srgbClr>
                  </a:outerShdw>
                </a:effectLst>
                <a:latin typeface="Calibri" pitchFamily="34" charset="0"/>
                <a:sym typeface="Wingdings"/>
              </a:rPr>
              <a:t>	</a:t>
            </a:r>
            <a:r>
              <a:rPr lang="vi-VN" sz="4400">
                <a:effectLst>
                  <a:outerShdw blurRad="38100" dist="38100" dir="2700000" algn="tl">
                    <a:srgbClr val="000000">
                      <a:alpha val="43137"/>
                    </a:srgbClr>
                  </a:outerShdw>
                </a:effectLst>
                <a:latin typeface="Calibri" pitchFamily="34" charset="0"/>
                <a:sym typeface="Wingdings"/>
              </a:rPr>
              <a:t></a:t>
            </a:r>
            <a:r>
              <a:rPr lang="vi-VN" sz="4000" b="1">
                <a:effectLst>
                  <a:outerShdw blurRad="38100" dist="38100" dir="2700000" algn="tl">
                    <a:srgbClr val="000000">
                      <a:alpha val="43137"/>
                    </a:srgbClr>
                  </a:outerShdw>
                </a:effectLst>
                <a:latin typeface="Calibri" pitchFamily="34" charset="0"/>
                <a:sym typeface="Wingdings"/>
              </a:rPr>
              <a:t> </a:t>
            </a:r>
            <a:r>
              <a:rPr lang="vi-VN" sz="3600" b="1">
                <a:effectLst>
                  <a:outerShdw blurRad="38100" dist="38100" dir="2700000" algn="tl">
                    <a:srgbClr val="000000">
                      <a:alpha val="43137"/>
                    </a:srgbClr>
                  </a:outerShdw>
                </a:effectLst>
                <a:latin typeface="Calibri" pitchFamily="34" charset="0"/>
                <a:sym typeface="Wingdings"/>
              </a:rPr>
              <a:t>Ý NGHĨA PHƯƠNG PHÁP LUẬN</a:t>
            </a:r>
            <a:endParaRPr lang="vi-VN" sz="3600" b="1">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356244869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Ảnh 9"/>
          <p:cNvPicPr>
            <a:picLocks noChangeAspect="1"/>
          </p:cNvPicPr>
          <p:nvPr/>
        </p:nvPicPr>
        <p:blipFill rotWithShape="1">
          <a:blip r:embed="rId2">
            <a:extLst>
              <a:ext uri="{28A0092B-C50C-407E-A947-70E740481C1C}">
                <a14:useLocalDpi xmlns:a14="http://schemas.microsoft.com/office/drawing/2010/main" val="0"/>
              </a:ext>
            </a:extLst>
          </a:blip>
          <a:srcRect t="17316"/>
          <a:stretch/>
        </p:blipFill>
        <p:spPr>
          <a:xfrm>
            <a:off x="-13856" y="0"/>
            <a:ext cx="9157856" cy="5162550"/>
          </a:xfrm>
          <a:prstGeom prst="rect">
            <a:avLst/>
          </a:prstGeom>
        </p:spPr>
      </p:pic>
      <p:sp>
        <p:nvSpPr>
          <p:cNvPr id="2" name="Hộp_Văn_Bản 1"/>
          <p:cNvSpPr txBox="1"/>
          <p:nvPr/>
        </p:nvSpPr>
        <p:spPr>
          <a:xfrm>
            <a:off x="0" y="0"/>
            <a:ext cx="9144000" cy="1323439"/>
          </a:xfrm>
          <a:prstGeom prst="rect">
            <a:avLst/>
          </a:prstGeom>
          <a:noFill/>
        </p:spPr>
        <p:txBody>
          <a:bodyPr wrap="square" rtlCol="0">
            <a:spAutoFit/>
          </a:bodyPr>
          <a:lstStyle/>
          <a:p>
            <a:pPr algn="ctr">
              <a:tabLst>
                <a:tab pos="117475" algn="l"/>
              </a:tabLst>
            </a:pPr>
            <a:r>
              <a:rPr lang="vi-VN" sz="3600" b="1">
                <a:ln w="12700">
                  <a:solidFill>
                    <a:schemeClr val="tx1">
                      <a:lumMod val="50000"/>
                      <a:lumOff val="50000"/>
                    </a:schemeClr>
                  </a:solidFill>
                  <a:prstDash val="sysDash"/>
                </a:ln>
                <a:solidFill>
                  <a:schemeClr val="bg1"/>
                </a:solidFill>
                <a:effectLst>
                  <a:outerShdw blurRad="38100" dist="38100" dir="2700000" algn="tl">
                    <a:srgbClr val="000000">
                      <a:alpha val="43137"/>
                    </a:srgbClr>
                  </a:outerShdw>
                </a:effectLst>
                <a:latin typeface="+mj-lt"/>
                <a:sym typeface="Wingdings"/>
              </a:rPr>
              <a:t>	</a:t>
            </a:r>
            <a:r>
              <a:rPr lang="vi-VN" sz="4400">
                <a:ln w="12700">
                  <a:solidFill>
                    <a:schemeClr val="tx1">
                      <a:lumMod val="50000"/>
                      <a:lumOff val="50000"/>
                    </a:schemeClr>
                  </a:solidFill>
                  <a:prstDash val="sysDash"/>
                </a:ln>
                <a:solidFill>
                  <a:schemeClr val="bg1"/>
                </a:solidFill>
                <a:effectLst>
                  <a:outerShdw blurRad="38100" dist="38100" dir="2700000" algn="tl">
                    <a:srgbClr val="000000">
                      <a:alpha val="43137"/>
                    </a:srgbClr>
                  </a:outerShdw>
                </a:effectLst>
                <a:latin typeface="+mj-lt"/>
                <a:sym typeface="Wingdings"/>
              </a:rPr>
              <a:t></a:t>
            </a:r>
            <a:r>
              <a:rPr lang="vi-VN" sz="3600" b="1">
                <a:ln w="12700">
                  <a:solidFill>
                    <a:schemeClr val="tx1">
                      <a:lumMod val="50000"/>
                      <a:lumOff val="50000"/>
                    </a:schemeClr>
                  </a:solidFill>
                  <a:prstDash val="sysDash"/>
                </a:ln>
                <a:solidFill>
                  <a:schemeClr val="bg1"/>
                </a:solidFill>
                <a:effectLst>
                  <a:outerShdw blurRad="38100" dist="38100" dir="2700000" algn="tl">
                    <a:srgbClr val="000000">
                      <a:alpha val="43137"/>
                    </a:srgbClr>
                  </a:outerShdw>
                </a:effectLst>
                <a:latin typeface="+mj-lt"/>
                <a:sym typeface="Wingdings"/>
              </a:rPr>
              <a:t> KHÁI NIỆM PHỦ ĐỊNH, PHỦ ĐỊNH BIỆN CHỨNG</a:t>
            </a:r>
            <a:endParaRPr lang="vi-VN" sz="3600" b="1">
              <a:ln w="12700">
                <a:solidFill>
                  <a:schemeClr val="tx1">
                    <a:lumMod val="50000"/>
                    <a:lumOff val="50000"/>
                  </a:schemeClr>
                </a:solidFill>
                <a:prstDash val="sysDash"/>
              </a:ln>
              <a:solidFill>
                <a:schemeClr val="bg1"/>
              </a:solidFill>
              <a:effectLst>
                <a:outerShdw blurRad="38100" dist="38100" dir="2700000" algn="tl">
                  <a:srgbClr val="000000">
                    <a:alpha val="43137"/>
                  </a:srgbClr>
                </a:outerShdw>
              </a:effectLst>
              <a:latin typeface="+mj-lt"/>
            </a:endParaRPr>
          </a:p>
        </p:txBody>
      </p:sp>
      <p:sp>
        <p:nvSpPr>
          <p:cNvPr id="4" name="Hộp_Văn_Bản 3"/>
          <p:cNvSpPr txBox="1"/>
          <p:nvPr/>
        </p:nvSpPr>
        <p:spPr>
          <a:xfrm>
            <a:off x="0" y="1315819"/>
            <a:ext cx="9144000" cy="646331"/>
          </a:xfrm>
          <a:prstGeom prst="rect">
            <a:avLst/>
          </a:prstGeom>
          <a:noFill/>
        </p:spPr>
        <p:txBody>
          <a:bodyPr wrap="square" rtlCol="0">
            <a:spAutoFit/>
          </a:bodyPr>
          <a:lstStyle/>
          <a:p>
            <a:r>
              <a:rPr lang="vi-VN" sz="3600" b="1" i="1">
                <a:ln>
                  <a:solidFill>
                    <a:srgbClr val="F4D4E3"/>
                  </a:solidFill>
                  <a:prstDash val="sysDot"/>
                </a:ln>
                <a:solidFill>
                  <a:srgbClr val="FF6699"/>
                </a:solidFill>
                <a:effectLst>
                  <a:outerShdw blurRad="38100" dist="38100" dir="2700000" algn="tl">
                    <a:srgbClr val="000000">
                      <a:alpha val="43137"/>
                    </a:srgbClr>
                  </a:outerShdw>
                </a:effectLst>
                <a:latin typeface="Calibri" pitchFamily="34" charset="0"/>
              </a:rPr>
              <a:t> </a:t>
            </a:r>
            <a:r>
              <a:rPr lang="vi-VN" sz="3600" b="1" i="1">
                <a:ln w="12700">
                  <a:solidFill>
                    <a:srgbClr val="F4D4E3"/>
                  </a:solidFill>
                  <a:prstDash val="sysDot"/>
                </a:ln>
                <a:solidFill>
                  <a:srgbClr val="FF6699"/>
                </a:solidFill>
                <a:effectLst>
                  <a:outerShdw blurRad="38100" dist="38100" dir="2700000" algn="tl">
                    <a:srgbClr val="000000">
                      <a:alpha val="43137"/>
                    </a:srgbClr>
                  </a:outerShdw>
                </a:effectLst>
                <a:latin typeface="Calibri" pitchFamily="34" charset="0"/>
              </a:rPr>
              <a:t>a) Khái niệm phủ định:</a:t>
            </a:r>
          </a:p>
        </p:txBody>
      </p:sp>
      <p:sp>
        <p:nvSpPr>
          <p:cNvPr id="5" name="Hộp_Văn_Bản 4"/>
          <p:cNvSpPr txBox="1"/>
          <p:nvPr/>
        </p:nvSpPr>
        <p:spPr>
          <a:xfrm>
            <a:off x="0" y="1975068"/>
            <a:ext cx="9144000" cy="2616101"/>
          </a:xfrm>
          <a:prstGeom prst="rect">
            <a:avLst/>
          </a:prstGeom>
          <a:gradFill flip="none" rotWithShape="1">
            <a:gsLst>
              <a:gs pos="0">
                <a:srgbClr val="FE96AC">
                  <a:tint val="66000"/>
                  <a:satMod val="160000"/>
                </a:srgbClr>
              </a:gs>
              <a:gs pos="100000">
                <a:schemeClr val="bg1"/>
              </a:gs>
              <a:gs pos="59000">
                <a:schemeClr val="bg2"/>
              </a:gs>
            </a:gsLst>
            <a:lin ang="2700000" scaled="1"/>
            <a:tileRect/>
          </a:gradFill>
        </p:spPr>
        <p:txBody>
          <a:bodyPr wrap="square" rtlCol="0">
            <a:spAutoFit/>
          </a:bodyPr>
          <a:lstStyle/>
          <a:p>
            <a:r>
              <a:rPr lang="vi-VN" sz="4000">
                <a:solidFill>
                  <a:schemeClr val="accent1">
                    <a:lumMod val="50000"/>
                  </a:schemeClr>
                </a:solidFill>
                <a:latin typeface="Calibri" pitchFamily="34" charset="0"/>
              </a:rPr>
              <a:t> </a:t>
            </a:r>
            <a:r>
              <a:rPr lang="vi-VN" sz="4400">
                <a:solidFill>
                  <a:schemeClr val="accent1">
                    <a:lumMod val="50000"/>
                  </a:schemeClr>
                </a:solidFill>
                <a:latin typeface="Calibri" pitchFamily="34" charset="0"/>
                <a:sym typeface="Wingdings 2"/>
              </a:rPr>
              <a:t></a:t>
            </a:r>
            <a:r>
              <a:rPr lang="vi-VN" sz="4000">
                <a:solidFill>
                  <a:schemeClr val="accent1">
                    <a:lumMod val="50000"/>
                  </a:schemeClr>
                </a:solidFill>
                <a:latin typeface="Calibri" pitchFamily="34" charset="0"/>
                <a:sym typeface="Wingdings 2"/>
              </a:rPr>
              <a:t> </a:t>
            </a:r>
            <a:r>
              <a:rPr lang="vi-VN" sz="4000">
                <a:solidFill>
                  <a:schemeClr val="accent1">
                    <a:lumMod val="50000"/>
                  </a:schemeClr>
                </a:solidFill>
                <a:latin typeface="Calibri" pitchFamily="34" charset="0"/>
              </a:rPr>
              <a:t>Dùng để chỉ sự thay thế sự vật này bằng sự vật khác, giai đoạn vận động, phát triển này bằng giai đoạn vận động, phát triển khác. </a:t>
            </a:r>
          </a:p>
        </p:txBody>
      </p:sp>
      <p:pic>
        <p:nvPicPr>
          <p:cNvPr id="7" name="Ảnh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001000" y="3653548"/>
            <a:ext cx="1066050" cy="1509002"/>
          </a:xfrm>
          <a:prstGeom prst="rect">
            <a:avLst/>
          </a:prstGeom>
        </p:spPr>
      </p:pic>
    </p:spTree>
    <p:extLst>
      <p:ext uri="{BB962C8B-B14F-4D97-AF65-F5344CB8AC3E}">
        <p14:creationId xmlns:p14="http://schemas.microsoft.com/office/powerpoint/2010/main" val="36473979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6"/>
          <p:cNvPicPr>
            <a:picLocks noChangeAspect="1"/>
          </p:cNvPicPr>
          <p:nvPr/>
        </p:nvPicPr>
        <p:blipFill rotWithShape="1">
          <a:blip r:embed="rId2">
            <a:extLst>
              <a:ext uri="{28A0092B-C50C-407E-A947-70E740481C1C}">
                <a14:useLocalDpi xmlns:a14="http://schemas.microsoft.com/office/drawing/2010/main" val="0"/>
              </a:ext>
            </a:extLst>
          </a:blip>
          <a:srcRect b="2517"/>
          <a:stretch/>
        </p:blipFill>
        <p:spPr>
          <a:xfrm>
            <a:off x="152400" y="912998"/>
            <a:ext cx="3083516" cy="3821741"/>
          </a:xfrm>
          <a:prstGeom prst="rect">
            <a:avLst/>
          </a:prstGeom>
        </p:spPr>
      </p:pic>
      <p:pic>
        <p:nvPicPr>
          <p:cNvPr id="5" name="Ảnh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57150"/>
            <a:ext cx="1934869" cy="1752600"/>
          </a:xfrm>
          <a:prstGeom prst="rect">
            <a:avLst/>
          </a:prstGeom>
        </p:spPr>
      </p:pic>
      <p:pic>
        <p:nvPicPr>
          <p:cNvPr id="6" name="Ảnh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876550"/>
            <a:ext cx="3055762" cy="2206582"/>
          </a:xfrm>
          <a:prstGeom prst="rect">
            <a:avLst/>
          </a:prstGeom>
        </p:spPr>
      </p:pic>
      <p:sp>
        <p:nvSpPr>
          <p:cNvPr id="7" name="Mũi tên Xuống 6"/>
          <p:cNvSpPr/>
          <p:nvPr/>
        </p:nvSpPr>
        <p:spPr>
          <a:xfrm>
            <a:off x="7162800" y="2012951"/>
            <a:ext cx="609600" cy="7873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ộp_Văn_Bản 10"/>
          <p:cNvSpPr txBox="1"/>
          <p:nvPr/>
        </p:nvSpPr>
        <p:spPr>
          <a:xfrm>
            <a:off x="150564" y="111264"/>
            <a:ext cx="1525836" cy="707886"/>
          </a:xfrm>
          <a:prstGeom prst="rect">
            <a:avLst/>
          </a:prstGeom>
          <a:noFill/>
        </p:spPr>
        <p:txBody>
          <a:bodyPr wrap="square" rtlCol="0">
            <a:spAutoFit/>
          </a:bodyPr>
          <a:lstStyle/>
          <a:p>
            <a:pPr algn="ctr"/>
            <a:r>
              <a:rPr lang="en-US"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Tahoma" pitchFamily="34" charset="0"/>
                <a:ea typeface="Tahoma" pitchFamily="34" charset="0"/>
                <a:cs typeface="Tahoma" pitchFamily="34" charset="0"/>
              </a:rPr>
              <a:t>Ví dụ</a:t>
            </a:r>
            <a:endParaRPr lang="vi-VN"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8099983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 presetClass="entr" presetSubtype="2"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Ảnh 5"/>
          <p:cNvPicPr>
            <a:picLocks noChangeAspect="1"/>
          </p:cNvPicPr>
          <p:nvPr/>
        </p:nvPicPr>
        <p:blipFill rotWithShape="1">
          <a:blip r:embed="rId2">
            <a:extLst>
              <a:ext uri="{28A0092B-C50C-407E-A947-70E740481C1C}">
                <a14:useLocalDpi xmlns:a14="http://schemas.microsoft.com/office/drawing/2010/main" val="0"/>
              </a:ext>
            </a:extLst>
          </a:blip>
          <a:srcRect t="17316"/>
          <a:stretch/>
        </p:blipFill>
        <p:spPr>
          <a:xfrm>
            <a:off x="-13856" y="0"/>
            <a:ext cx="9157856" cy="5162550"/>
          </a:xfrm>
          <a:prstGeom prst="rect">
            <a:avLst/>
          </a:prstGeom>
        </p:spPr>
      </p:pic>
      <p:sp>
        <p:nvSpPr>
          <p:cNvPr id="2" name="Hộp_Văn_Bản 1"/>
          <p:cNvSpPr txBox="1"/>
          <p:nvPr/>
        </p:nvSpPr>
        <p:spPr>
          <a:xfrm>
            <a:off x="0" y="20419"/>
            <a:ext cx="9144000" cy="646331"/>
          </a:xfrm>
          <a:prstGeom prst="rect">
            <a:avLst/>
          </a:prstGeom>
          <a:noFill/>
        </p:spPr>
        <p:txBody>
          <a:bodyPr wrap="square" rtlCol="0">
            <a:spAutoFit/>
          </a:bodyPr>
          <a:lstStyle/>
          <a:p>
            <a:r>
              <a:rPr lang="vi-VN" sz="3600" b="1" i="1">
                <a:ln w="6350">
                  <a:solidFill>
                    <a:srgbClr val="F4D4E3"/>
                  </a:solidFill>
                  <a:prstDash val="sysDot"/>
                </a:ln>
                <a:solidFill>
                  <a:srgbClr val="FF6699"/>
                </a:solidFill>
                <a:effectLst>
                  <a:outerShdw blurRad="38100" dist="38100" dir="2700000" algn="tl">
                    <a:srgbClr val="000000">
                      <a:alpha val="43137"/>
                    </a:srgbClr>
                  </a:outerShdw>
                </a:effectLst>
                <a:latin typeface="Calibri" pitchFamily="34" charset="0"/>
              </a:rPr>
              <a:t> b) Phủ định biện chứng:</a:t>
            </a:r>
          </a:p>
        </p:txBody>
      </p:sp>
      <p:sp>
        <p:nvSpPr>
          <p:cNvPr id="3" name="Hộp_Văn_Bản 2"/>
          <p:cNvSpPr txBox="1"/>
          <p:nvPr/>
        </p:nvSpPr>
        <p:spPr>
          <a:xfrm>
            <a:off x="0" y="666750"/>
            <a:ext cx="9144000" cy="3293209"/>
          </a:xfrm>
          <a:prstGeom prst="rect">
            <a:avLst/>
          </a:prstGeom>
          <a:gradFill flip="none" rotWithShape="1">
            <a:gsLst>
              <a:gs pos="0">
                <a:schemeClr val="accent1">
                  <a:lumMod val="40000"/>
                  <a:lumOff val="60000"/>
                  <a:tint val="66000"/>
                  <a:satMod val="160000"/>
                </a:schemeClr>
              </a:gs>
              <a:gs pos="97917">
                <a:schemeClr val="bg1"/>
              </a:gs>
              <a:gs pos="69000">
                <a:schemeClr val="accent1">
                  <a:lumMod val="40000"/>
                  <a:lumOff val="60000"/>
                  <a:tint val="23500"/>
                  <a:satMod val="160000"/>
                </a:schemeClr>
              </a:gs>
            </a:gsLst>
            <a:lin ang="2700000" scaled="1"/>
            <a:tileRect/>
          </a:gradFill>
        </p:spPr>
        <p:txBody>
          <a:bodyPr wrap="square" rtlCol="0">
            <a:spAutoFit/>
          </a:bodyPr>
          <a:lstStyle/>
          <a:p>
            <a:r>
              <a:rPr lang="en-US" sz="3600">
                <a:solidFill>
                  <a:schemeClr val="accent1">
                    <a:lumMod val="50000"/>
                  </a:schemeClr>
                </a:solidFill>
                <a:latin typeface="Calibri" pitchFamily="34" charset="0"/>
                <a:cs typeface="Times New Roman" panose="02020603050405020304" pitchFamily="18" charset="0"/>
                <a:sym typeface="Wingdings 2"/>
              </a:rPr>
              <a:t> </a:t>
            </a:r>
            <a:r>
              <a:rPr lang="en-US" sz="4000">
                <a:solidFill>
                  <a:schemeClr val="accent1">
                    <a:lumMod val="50000"/>
                  </a:schemeClr>
                </a:solidFill>
                <a:latin typeface="Calibri" pitchFamily="34" charset="0"/>
                <a:cs typeface="Times New Roman" panose="02020603050405020304" pitchFamily="18" charset="0"/>
                <a:sym typeface="Wingdings 2"/>
              </a:rPr>
              <a:t> </a:t>
            </a:r>
            <a:r>
              <a:rPr lang="en-US" sz="1600">
                <a:solidFill>
                  <a:schemeClr val="accent1">
                    <a:lumMod val="50000"/>
                  </a:schemeClr>
                </a:solidFill>
                <a:latin typeface="Calibri" pitchFamily="34" charset="0"/>
                <a:cs typeface="Times New Roman" panose="02020603050405020304" pitchFamily="18" charset="0"/>
                <a:sym typeface="Wingdings 2"/>
              </a:rPr>
              <a:t> </a:t>
            </a:r>
            <a:r>
              <a:rPr lang="en-US" sz="3200">
                <a:solidFill>
                  <a:schemeClr val="accent1">
                    <a:lumMod val="50000"/>
                  </a:schemeClr>
                </a:solidFill>
                <a:latin typeface="Calibri" pitchFamily="34" charset="0"/>
                <a:cs typeface="Times New Roman" panose="02020603050405020304" pitchFamily="18" charset="0"/>
              </a:rPr>
              <a:t>Là loại phủ định tạo ra điều kiện, tiền đề cho quá trình phát triển của sự vật, hiện tượng.</a:t>
            </a:r>
            <a:endParaRPr lang="en-US" sz="3200">
              <a:solidFill>
                <a:schemeClr val="accent1">
                  <a:lumMod val="50000"/>
                </a:schemeClr>
              </a:solidFill>
              <a:latin typeface="Calibri" pitchFamily="34" charset="0"/>
              <a:cs typeface="Times New Roman" panose="02020603050405020304" pitchFamily="18" charset="0"/>
              <a:sym typeface="Wingdings 2"/>
            </a:endParaRPr>
          </a:p>
          <a:p>
            <a:r>
              <a:rPr lang="en-US" sz="3600">
                <a:solidFill>
                  <a:schemeClr val="accent1">
                    <a:lumMod val="50000"/>
                  </a:schemeClr>
                </a:solidFill>
                <a:latin typeface="Calibri" pitchFamily="34" charset="0"/>
                <a:cs typeface="Times New Roman" panose="02020603050405020304" pitchFamily="18" charset="0"/>
                <a:sym typeface="Wingdings 2"/>
              </a:rPr>
              <a:t>  </a:t>
            </a:r>
            <a:r>
              <a:rPr lang="en-US" sz="1400">
                <a:solidFill>
                  <a:schemeClr val="accent1">
                    <a:lumMod val="50000"/>
                  </a:schemeClr>
                </a:solidFill>
                <a:latin typeface="Calibri" pitchFamily="34" charset="0"/>
                <a:cs typeface="Times New Roman" panose="02020603050405020304" pitchFamily="18" charset="0"/>
                <a:sym typeface="Wingdings 2"/>
              </a:rPr>
              <a:t> </a:t>
            </a:r>
            <a:r>
              <a:rPr lang="en-US" sz="3200">
                <a:solidFill>
                  <a:schemeClr val="accent1">
                    <a:lumMod val="50000"/>
                  </a:schemeClr>
                </a:solidFill>
                <a:latin typeface="Calibri" pitchFamily="34" charset="0"/>
                <a:cs typeface="Times New Roman" panose="02020603050405020304" pitchFamily="18" charset="0"/>
              </a:rPr>
              <a:t>Là quá trình khách quan, tự thân, là quá trình kế thừa cái tích cực đã đạt được từ cái cũ, là mắt khâu trong quá trình dẫn tới sự ra đời của sự vật hiện tượng mới cao hơn, tiến bộ hơn.</a:t>
            </a:r>
          </a:p>
        </p:txBody>
      </p:sp>
      <p:pic>
        <p:nvPicPr>
          <p:cNvPr id="5" name="Ảnh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1800" y="3094738"/>
            <a:ext cx="2286000" cy="2004060"/>
          </a:xfrm>
          <a:prstGeom prst="rect">
            <a:avLst/>
          </a:prstGeom>
        </p:spPr>
      </p:pic>
    </p:spTree>
    <p:extLst>
      <p:ext uri="{BB962C8B-B14F-4D97-AF65-F5344CB8AC3E}">
        <p14:creationId xmlns:p14="http://schemas.microsoft.com/office/powerpoint/2010/main" val="306407629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Ảnh 25"/>
          <p:cNvPicPr>
            <a:picLocks noChangeAspect="1"/>
          </p:cNvPicPr>
          <p:nvPr/>
        </p:nvPicPr>
        <p:blipFill rotWithShape="1">
          <a:blip r:embed="rId2">
            <a:extLst>
              <a:ext uri="{28A0092B-C50C-407E-A947-70E740481C1C}">
                <a14:useLocalDpi xmlns:a14="http://schemas.microsoft.com/office/drawing/2010/main" val="0"/>
              </a:ext>
            </a:extLst>
          </a:blip>
          <a:srcRect t="17316"/>
          <a:stretch/>
        </p:blipFill>
        <p:spPr>
          <a:xfrm>
            <a:off x="-13856" y="0"/>
            <a:ext cx="9157856" cy="5162550"/>
          </a:xfrm>
          <a:prstGeom prst="rect">
            <a:avLst/>
          </a:prstGeom>
        </p:spPr>
      </p:pic>
      <p:pic>
        <p:nvPicPr>
          <p:cNvPr id="13"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56"/>
            <a:ext cx="9094250" cy="5153408"/>
          </a:xfrm>
          <a:prstGeom prst="rect">
            <a:avLst/>
          </a:prstGeom>
        </p:spPr>
      </p:pic>
      <p:sp>
        <p:nvSpPr>
          <p:cNvPr id="2" name="Hộp_Văn_Bản 1"/>
          <p:cNvSpPr txBox="1"/>
          <p:nvPr/>
        </p:nvSpPr>
        <p:spPr>
          <a:xfrm>
            <a:off x="0" y="20419"/>
            <a:ext cx="9144000" cy="646331"/>
          </a:xfrm>
          <a:prstGeom prst="rect">
            <a:avLst/>
          </a:prstGeom>
          <a:noFill/>
        </p:spPr>
        <p:txBody>
          <a:bodyPr wrap="square" rtlCol="0">
            <a:spAutoFit/>
          </a:bodyPr>
          <a:lstStyle/>
          <a:p>
            <a:r>
              <a:rPr lang="vi-VN" sz="3600" b="1" i="1">
                <a:ln>
                  <a:solidFill>
                    <a:srgbClr val="F4D4E3"/>
                  </a:solidFill>
                  <a:prstDash val="sysDot"/>
                </a:ln>
                <a:solidFill>
                  <a:srgbClr val="FF6699"/>
                </a:solidFill>
                <a:effectLst>
                  <a:outerShdw blurRad="38100" dist="38100" dir="2700000" algn="tl">
                    <a:srgbClr val="000000">
                      <a:alpha val="43137"/>
                    </a:srgbClr>
                  </a:outerShdw>
                </a:effectLst>
                <a:latin typeface="Calibri" pitchFamily="34" charset="0"/>
              </a:rPr>
              <a:t> </a:t>
            </a:r>
            <a:r>
              <a:rPr lang="vi-VN" sz="3600" b="1" i="1">
                <a:ln w="12700">
                  <a:solidFill>
                    <a:srgbClr val="F4D4E3"/>
                  </a:solidFill>
                  <a:prstDash val="sysDot"/>
                </a:ln>
                <a:solidFill>
                  <a:srgbClr val="FF6699"/>
                </a:solidFill>
                <a:effectLst>
                  <a:outerShdw blurRad="38100" dist="38100" dir="2700000" algn="tl">
                    <a:srgbClr val="000000">
                      <a:alpha val="43137"/>
                    </a:srgbClr>
                  </a:outerShdw>
                </a:effectLst>
                <a:latin typeface="Calibri" pitchFamily="34" charset="0"/>
              </a:rPr>
              <a:t>c) Đặc điểm cơ bản của phủ định biện chứng:</a:t>
            </a:r>
          </a:p>
        </p:txBody>
      </p:sp>
      <p:sp>
        <p:nvSpPr>
          <p:cNvPr id="15" name="Hộp_Văn_Bản 14"/>
          <p:cNvSpPr txBox="1"/>
          <p:nvPr/>
        </p:nvSpPr>
        <p:spPr>
          <a:xfrm>
            <a:off x="2667000" y="895350"/>
            <a:ext cx="3810000" cy="584775"/>
          </a:xfrm>
          <a:prstGeom prst="rect">
            <a:avLst/>
          </a:prstGeom>
          <a:noFill/>
        </p:spPr>
        <p:txBody>
          <a:bodyPr wrap="square" rtlCol="0">
            <a:spAutoFit/>
          </a:bodyPr>
          <a:lstStyle/>
          <a:p>
            <a:r>
              <a:rPr lang="vi-VN" sz="3200">
                <a:effectLst>
                  <a:outerShdw blurRad="38100" dist="38100" dir="2700000" algn="tl">
                    <a:srgbClr val="000000">
                      <a:alpha val="43137"/>
                    </a:srgbClr>
                  </a:outerShdw>
                </a:effectLst>
                <a:latin typeface="Calibri" pitchFamily="34" charset="0"/>
              </a:rPr>
              <a:t>Có 2 đặc điểm cơ bản</a:t>
            </a:r>
          </a:p>
        </p:txBody>
      </p:sp>
      <p:sp>
        <p:nvSpPr>
          <p:cNvPr id="16" name="Hình chữ nhật góc tròn 15"/>
          <p:cNvSpPr/>
          <p:nvPr/>
        </p:nvSpPr>
        <p:spPr>
          <a:xfrm>
            <a:off x="762000" y="2114550"/>
            <a:ext cx="2895600" cy="2133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mj-lt"/>
              </a:rPr>
              <a:t>TÍNH KHÁCH QUAN</a:t>
            </a:r>
          </a:p>
        </p:txBody>
      </p:sp>
      <p:sp>
        <p:nvSpPr>
          <p:cNvPr id="17" name="Hình chữ nhật góc tròn 16"/>
          <p:cNvSpPr/>
          <p:nvPr/>
        </p:nvSpPr>
        <p:spPr>
          <a:xfrm>
            <a:off x="5715000" y="2114550"/>
            <a:ext cx="2667000" cy="2133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mj-lt"/>
              </a:rPr>
              <a:t>TÍNH</a:t>
            </a:r>
          </a:p>
          <a:p>
            <a:pPr algn="ctr"/>
            <a:r>
              <a:rPr lang="vi-VN"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mj-lt"/>
              </a:rPr>
              <a:t>KẾ</a:t>
            </a:r>
          </a:p>
          <a:p>
            <a:pPr algn="ctr"/>
            <a:r>
              <a:rPr lang="vi-VN"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mj-lt"/>
              </a:rPr>
              <a:t>THỪA</a:t>
            </a:r>
          </a:p>
        </p:txBody>
      </p:sp>
      <p:cxnSp>
        <p:nvCxnSpPr>
          <p:cNvPr id="19" name="Đường kết nối Mũi tên Thẳng 18"/>
          <p:cNvCxnSpPr>
            <a:stCxn id="15" idx="2"/>
            <a:endCxn id="16" idx="0"/>
          </p:cNvCxnSpPr>
          <p:nvPr/>
        </p:nvCxnSpPr>
        <p:spPr>
          <a:xfrm flipH="1">
            <a:off x="2209800" y="1480125"/>
            <a:ext cx="2362200" cy="634425"/>
          </a:xfrm>
          <a:prstGeom prst="straightConnector1">
            <a:avLst/>
          </a:prstGeom>
          <a:ln w="38100">
            <a:solidFill>
              <a:schemeClr val="bg2">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p:cNvCxnSpPr>
            <a:stCxn id="15" idx="2"/>
            <a:endCxn id="17" idx="0"/>
          </p:cNvCxnSpPr>
          <p:nvPr/>
        </p:nvCxnSpPr>
        <p:spPr>
          <a:xfrm>
            <a:off x="4572000" y="1480125"/>
            <a:ext cx="2476500" cy="634425"/>
          </a:xfrm>
          <a:prstGeom prst="straightConnector1">
            <a:avLst/>
          </a:prstGeom>
          <a:ln w="38100">
            <a:solidFill>
              <a:schemeClr val="bg2">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37606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2" presetClass="entr" presetSubtype="2"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1+#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2" presetClass="entr" presetSubtype="2"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Ảnh 1"/>
          <p:cNvPicPr>
            <a:picLocks noChangeAspect="1"/>
          </p:cNvPicPr>
          <p:nvPr/>
        </p:nvPicPr>
        <p:blipFill rotWithShape="1">
          <a:blip r:embed="rId2">
            <a:extLst>
              <a:ext uri="{28A0092B-C50C-407E-A947-70E740481C1C}">
                <a14:useLocalDpi xmlns:a14="http://schemas.microsoft.com/office/drawing/2010/main" val="0"/>
              </a:ext>
            </a:extLst>
          </a:blip>
          <a:srcRect t="2135" b="57058"/>
          <a:stretch/>
        </p:blipFill>
        <p:spPr>
          <a:xfrm>
            <a:off x="0" y="-19050"/>
            <a:ext cx="9144000" cy="5162550"/>
          </a:xfrm>
          <a:prstGeom prst="rect">
            <a:avLst/>
          </a:prstGeom>
        </p:spPr>
      </p:pic>
      <p:sp>
        <p:nvSpPr>
          <p:cNvPr id="3" name="Hộp_Văn_Bản 2"/>
          <p:cNvSpPr txBox="1"/>
          <p:nvPr/>
        </p:nvSpPr>
        <p:spPr>
          <a:xfrm>
            <a:off x="0" y="-19050"/>
            <a:ext cx="9144000" cy="3785652"/>
          </a:xfrm>
          <a:prstGeom prst="rect">
            <a:avLst/>
          </a:prstGeom>
          <a:solidFill>
            <a:schemeClr val="accent4">
              <a:lumMod val="20000"/>
              <a:lumOff val="80000"/>
            </a:schemeClr>
          </a:solidFill>
        </p:spPr>
        <p:txBody>
          <a:bodyPr wrap="square" rtlCol="0">
            <a:spAutoFit/>
          </a:bodyPr>
          <a:lstStyle/>
          <a:p>
            <a:pPr marL="109538" lvl="0"/>
            <a:r>
              <a:rPr lang="en-US" sz="3400" b="1">
                <a:solidFill>
                  <a:schemeClr val="accent1">
                    <a:lumMod val="50000"/>
                  </a:schemeClr>
                </a:solidFill>
                <a:latin typeface="Calibri" pitchFamily="34" charset="0"/>
                <a:cs typeface="Times New Roman" panose="02020603050405020304" pitchFamily="18" charset="0"/>
                <a:sym typeface="Webdings"/>
              </a:rPr>
              <a:t> </a:t>
            </a:r>
            <a:r>
              <a:rPr lang="en-US" sz="3600" b="1">
                <a:solidFill>
                  <a:schemeClr val="accent1">
                    <a:lumMod val="50000"/>
                  </a:schemeClr>
                </a:solidFill>
                <a:latin typeface="Calibri" pitchFamily="34" charset="0"/>
                <a:cs typeface="Times New Roman" panose="02020603050405020304" pitchFamily="18" charset="0"/>
                <a:sym typeface="Webdings"/>
              </a:rPr>
              <a:t></a:t>
            </a:r>
            <a:r>
              <a:rPr lang="en-US" sz="3400">
                <a:solidFill>
                  <a:schemeClr val="accent1">
                    <a:lumMod val="50000"/>
                  </a:schemeClr>
                </a:solidFill>
                <a:latin typeface="Calibri" pitchFamily="34" charset="0"/>
                <a:cs typeface="Times New Roman" panose="02020603050405020304" pitchFamily="18" charset="0"/>
                <a:sym typeface="Webdings"/>
              </a:rPr>
              <a:t> </a:t>
            </a:r>
            <a:r>
              <a:rPr lang="en-US" sz="3400" b="1" u="sng">
                <a:solidFill>
                  <a:schemeClr val="accent1">
                    <a:lumMod val="50000"/>
                  </a:schemeClr>
                </a:solidFill>
                <a:latin typeface="Calibri" pitchFamily="34" charset="0"/>
                <a:cs typeface="Times New Roman" panose="02020603050405020304" pitchFamily="18" charset="0"/>
              </a:rPr>
              <a:t>Tính khách quan</a:t>
            </a:r>
            <a:r>
              <a:rPr lang="en-US" sz="3400" b="1">
                <a:solidFill>
                  <a:schemeClr val="accent1">
                    <a:lumMod val="50000"/>
                  </a:schemeClr>
                </a:solidFill>
                <a:latin typeface="Calibri" pitchFamily="34" charset="0"/>
                <a:cs typeface="Times New Roman" panose="02020603050405020304" pitchFamily="18" charset="0"/>
              </a:rPr>
              <a:t>: </a:t>
            </a:r>
            <a:r>
              <a:rPr lang="en-US" sz="3400">
                <a:solidFill>
                  <a:schemeClr val="accent1">
                    <a:lumMod val="50000"/>
                  </a:schemeClr>
                </a:solidFill>
                <a:latin typeface="Calibri" pitchFamily="34" charset="0"/>
                <a:cs typeface="Times New Roman" panose="02020603050405020304" pitchFamily="18" charset="0"/>
              </a:rPr>
              <a:t>Nguyên nhân của sự phủ định nằm trong bản thân sự vật, hiện tượng; nó là kết quả của quá trình đấu tranh giải quyết mâu thuẫn tất yếu, bên trong bản thân sự vật, hiện tượng; tạo khả năng ra đời cái mới thay thế cái cũ, nhờ đó tạo nên xu hướng phát triển của chính bản thân sự vật</a:t>
            </a:r>
            <a:r>
              <a:rPr lang="en-US" sz="3400">
                <a:solidFill>
                  <a:schemeClr val="accent1">
                    <a:lumMod val="50000"/>
                  </a:schemeClr>
                </a:solidFill>
                <a:latin typeface="Calibri" pitchFamily="34" charset="0"/>
              </a:rPr>
              <a:t>.</a:t>
            </a:r>
            <a:endParaRPr lang="en-US" sz="3400">
              <a:solidFill>
                <a:schemeClr val="accent1">
                  <a:lumMod val="50000"/>
                </a:schemeClr>
              </a:solidFill>
              <a:latin typeface="Calibri" pitchFamily="34" charset="0"/>
              <a:cs typeface="Times New Roman" panose="02020603050405020304" pitchFamily="18" charset="0"/>
            </a:endParaRPr>
          </a:p>
        </p:txBody>
      </p:sp>
    </p:spTree>
    <p:extLst>
      <p:ext uri="{BB962C8B-B14F-4D97-AF65-F5344CB8AC3E}">
        <p14:creationId xmlns:p14="http://schemas.microsoft.com/office/powerpoint/2010/main" val="98114563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Ảnh 2"/>
          <p:cNvPicPr>
            <a:picLocks noChangeAspect="1"/>
          </p:cNvPicPr>
          <p:nvPr/>
        </p:nvPicPr>
        <p:blipFill rotWithShape="1">
          <a:blip r:embed="rId2">
            <a:extLst>
              <a:ext uri="{28A0092B-C50C-407E-A947-70E740481C1C}">
                <a14:useLocalDpi xmlns:a14="http://schemas.microsoft.com/office/drawing/2010/main" val="0"/>
              </a:ext>
            </a:extLst>
          </a:blip>
          <a:srcRect t="2135" b="57058"/>
          <a:stretch/>
        </p:blipFill>
        <p:spPr>
          <a:xfrm>
            <a:off x="0" y="-19050"/>
            <a:ext cx="9144000" cy="5162550"/>
          </a:xfrm>
          <a:prstGeom prst="rect">
            <a:avLst/>
          </a:prstGeom>
        </p:spPr>
      </p:pic>
      <p:sp>
        <p:nvSpPr>
          <p:cNvPr id="2" name="Hộp_Văn_Bản 1"/>
          <p:cNvSpPr txBox="1"/>
          <p:nvPr/>
        </p:nvSpPr>
        <p:spPr>
          <a:xfrm>
            <a:off x="0" y="-19050"/>
            <a:ext cx="9144000" cy="3924151"/>
          </a:xfrm>
          <a:prstGeom prst="rect">
            <a:avLst/>
          </a:prstGeom>
          <a:solidFill>
            <a:schemeClr val="accent4">
              <a:lumMod val="20000"/>
              <a:lumOff val="80000"/>
            </a:schemeClr>
          </a:solidFill>
        </p:spPr>
        <p:txBody>
          <a:bodyPr wrap="square" rtlCol="0">
            <a:spAutoFit/>
          </a:bodyPr>
          <a:lstStyle/>
          <a:p>
            <a:pPr marL="109538"/>
            <a:r>
              <a:rPr lang="en-US" sz="3100" b="1">
                <a:solidFill>
                  <a:schemeClr val="tx2">
                    <a:lumMod val="50000"/>
                  </a:schemeClr>
                </a:solidFill>
                <a:latin typeface="Calibri" pitchFamily="34" charset="0"/>
                <a:cs typeface="Times New Roman" panose="02020603050405020304" pitchFamily="18" charset="0"/>
                <a:sym typeface="Webdings"/>
              </a:rPr>
              <a:t> </a:t>
            </a:r>
            <a:r>
              <a:rPr lang="en-US" sz="3200" b="1">
                <a:solidFill>
                  <a:schemeClr val="tx2">
                    <a:lumMod val="50000"/>
                  </a:schemeClr>
                </a:solidFill>
                <a:latin typeface="Calibri" pitchFamily="34" charset="0"/>
                <a:cs typeface="Times New Roman" panose="02020603050405020304" pitchFamily="18" charset="0"/>
                <a:sym typeface="Webdings"/>
              </a:rPr>
              <a:t> </a:t>
            </a:r>
            <a:r>
              <a:rPr lang="en-US" sz="3100" b="1" u="sng">
                <a:solidFill>
                  <a:schemeClr val="tx2">
                    <a:lumMod val="50000"/>
                  </a:schemeClr>
                </a:solidFill>
                <a:latin typeface="Calibri" pitchFamily="34" charset="0"/>
                <a:cs typeface="Times New Roman" panose="02020603050405020304" pitchFamily="18" charset="0"/>
              </a:rPr>
              <a:t>Tính kế thừa</a:t>
            </a:r>
            <a:r>
              <a:rPr lang="en-US" sz="3100" b="1">
                <a:solidFill>
                  <a:schemeClr val="tx2">
                    <a:lumMod val="50000"/>
                  </a:schemeClr>
                </a:solidFill>
                <a:latin typeface="Calibri" pitchFamily="34" charset="0"/>
                <a:cs typeface="Times New Roman" panose="02020603050405020304" pitchFamily="18" charset="0"/>
              </a:rPr>
              <a:t>: </a:t>
            </a:r>
            <a:r>
              <a:rPr lang="en-US" sz="3100">
                <a:solidFill>
                  <a:schemeClr val="tx2">
                    <a:lumMod val="50000"/>
                  </a:schemeClr>
                </a:solidFill>
                <a:latin typeface="Calibri" pitchFamily="34" charset="0"/>
                <a:cs typeface="Times New Roman" panose="02020603050405020304" pitchFamily="18" charset="0"/>
              </a:rPr>
              <a:t>Phủ định biện chứng không phải là sự phủ định sạch trơn cái cũ, mà trái lại trên cơ sở những hạt nhân hợp lý của cái cũ để phát triển thành cái mới, tạo nên </a:t>
            </a:r>
            <a:r>
              <a:rPr lang="en-US" sz="3100" b="1" i="1">
                <a:solidFill>
                  <a:schemeClr val="tx2">
                    <a:lumMod val="50000"/>
                  </a:schemeClr>
                </a:solidFill>
                <a:latin typeface="Calibri" pitchFamily="34" charset="0"/>
                <a:cs typeface="Times New Roman" panose="02020603050405020304" pitchFamily="18" charset="0"/>
              </a:rPr>
              <a:t>tính liên tục</a:t>
            </a:r>
            <a:r>
              <a:rPr lang="en-US" sz="3100">
                <a:solidFill>
                  <a:schemeClr val="tx2">
                    <a:lumMod val="50000"/>
                  </a:schemeClr>
                </a:solidFill>
                <a:latin typeface="Calibri" pitchFamily="34" charset="0"/>
                <a:cs typeface="Times New Roman" panose="02020603050405020304" pitchFamily="18" charset="0"/>
              </a:rPr>
              <a:t> của sự phát triển. Đó là sự phủ định mà trong đó cái mới hình thành và </a:t>
            </a:r>
            <a:r>
              <a:rPr lang="en-US" sz="3100" b="1" i="1">
                <a:solidFill>
                  <a:schemeClr val="tx2">
                    <a:lumMod val="50000"/>
                  </a:schemeClr>
                </a:solidFill>
                <a:latin typeface="Calibri" pitchFamily="34" charset="0"/>
                <a:cs typeface="Times New Roman" panose="02020603050405020304" pitchFamily="18" charset="0"/>
              </a:rPr>
              <a:t>phát triển tự thân</a:t>
            </a:r>
            <a:r>
              <a:rPr lang="en-US" sz="3100">
                <a:solidFill>
                  <a:schemeClr val="tx2">
                    <a:lumMod val="50000"/>
                  </a:schemeClr>
                </a:solidFill>
                <a:latin typeface="Calibri" pitchFamily="34" charset="0"/>
                <a:cs typeface="Times New Roman" panose="02020603050405020304" pitchFamily="18" charset="0"/>
              </a:rPr>
              <a:t>, thông qua quá trình chọn lọc, loại bỏ những mặt tiêu cực, lỗi thời, giữ lại những nội dung tích cực.</a:t>
            </a:r>
          </a:p>
        </p:txBody>
      </p:sp>
    </p:spTree>
    <p:extLst>
      <p:ext uri="{BB962C8B-B14F-4D97-AF65-F5344CB8AC3E}">
        <p14:creationId xmlns:p14="http://schemas.microsoft.com/office/powerpoint/2010/main" val="31569661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Ảnh 6"/>
          <p:cNvPicPr>
            <a:picLocks noChangeAspect="1"/>
          </p:cNvPicPr>
          <p:nvPr/>
        </p:nvPicPr>
        <p:blipFill rotWithShape="1">
          <a:blip r:embed="rId2">
            <a:extLst>
              <a:ext uri="{28A0092B-C50C-407E-A947-70E740481C1C}">
                <a14:useLocalDpi xmlns:a14="http://schemas.microsoft.com/office/drawing/2010/main" val="0"/>
              </a:ext>
            </a:extLst>
          </a:blip>
          <a:srcRect l="26251" r="13017" b="31867"/>
          <a:stretch/>
        </p:blipFill>
        <p:spPr>
          <a:xfrm>
            <a:off x="2743200" y="1094661"/>
            <a:ext cx="6357652" cy="3986535"/>
          </a:xfrm>
          <a:prstGeom prst="rect">
            <a:avLst/>
          </a:prstGeom>
        </p:spPr>
      </p:pic>
      <p:sp>
        <p:nvSpPr>
          <p:cNvPr id="3" name="TextBox 21"/>
          <p:cNvSpPr txBox="1"/>
          <p:nvPr/>
        </p:nvSpPr>
        <p:spPr>
          <a:xfrm>
            <a:off x="1676400" y="17443"/>
            <a:ext cx="7467600" cy="1077218"/>
          </a:xfrm>
          <a:prstGeom prst="rect">
            <a:avLst/>
          </a:prstGeom>
          <a:noFill/>
        </p:spPr>
        <p:txBody>
          <a:bodyPr wrap="square" rtlCol="0">
            <a:spAutoFit/>
          </a:bodyPr>
          <a:lstStyle/>
          <a:p>
            <a:pPr algn="ctr"/>
            <a:r>
              <a:rPr lang="vi-VN" sz="3200">
                <a:ln w="18415" cmpd="sng">
                  <a:solidFill>
                    <a:srgbClr val="FFFFFF"/>
                  </a:solidFill>
                  <a:prstDash val="solid"/>
                </a:ln>
                <a:solidFill>
                  <a:srgbClr val="FFFFFF"/>
                </a:solidFill>
                <a:effectLst>
                  <a:glow rad="266700">
                    <a:srgbClr val="ADD7F1">
                      <a:alpha val="83000"/>
                    </a:srgbClr>
                  </a:glow>
                  <a:outerShdw blurRad="63500" dir="3600000" algn="tl" rotWithShape="0">
                    <a:srgbClr val="000000">
                      <a:alpha val="70000"/>
                    </a:srgbClr>
                  </a:outerShdw>
                </a:effectLst>
              </a:rPr>
              <a:t>Các hình thái kinh tế - xã hội trong quá trình phát triển lịch sử</a:t>
            </a:r>
            <a:endParaRPr lang="en-US" sz="3200" dirty="0">
              <a:ln w="18415" cmpd="sng">
                <a:solidFill>
                  <a:srgbClr val="FFFFFF"/>
                </a:solidFill>
                <a:prstDash val="solid"/>
              </a:ln>
              <a:solidFill>
                <a:srgbClr val="FFFFFF"/>
              </a:solidFill>
              <a:effectLst>
                <a:glow rad="266700">
                  <a:srgbClr val="ADD7F1">
                    <a:alpha val="83000"/>
                  </a:srgbClr>
                </a:glow>
                <a:outerShdw blurRad="63500" dir="3600000" algn="tl" rotWithShape="0">
                  <a:srgbClr val="000000">
                    <a:alpha val="70000"/>
                  </a:srgbClr>
                </a:outerShdw>
              </a:effectLst>
            </a:endParaRPr>
          </a:p>
        </p:txBody>
      </p:sp>
      <p:sp>
        <p:nvSpPr>
          <p:cNvPr id="8" name="Hộp_Văn_Bản 7"/>
          <p:cNvSpPr txBox="1"/>
          <p:nvPr/>
        </p:nvSpPr>
        <p:spPr>
          <a:xfrm>
            <a:off x="305718" y="1733550"/>
            <a:ext cx="2056482" cy="2554545"/>
          </a:xfrm>
          <a:prstGeom prst="rect">
            <a:avLst/>
          </a:prstGeom>
          <a:solidFill>
            <a:schemeClr val="accent4">
              <a:lumMod val="20000"/>
              <a:lumOff val="80000"/>
            </a:schemeClr>
          </a:solidFill>
          <a:ln w="28575">
            <a:solidFill>
              <a:schemeClr val="accent1">
                <a:lumMod val="75000"/>
              </a:schemeClr>
            </a:solidFill>
            <a:prstDash val="sysDash"/>
          </a:ln>
          <a:scene3d>
            <a:camera prst="isometricOffAxis1Right"/>
            <a:lightRig rig="threePt" dir="t"/>
          </a:scene3d>
        </p:spPr>
        <p:txBody>
          <a:bodyPr wrap="square" rtlCol="0">
            <a:spAutoFit/>
          </a:bodyPr>
          <a:lstStyle/>
          <a:p>
            <a:pPr algn="ctr"/>
            <a:r>
              <a:rPr lang="vi-VN" sz="3200">
                <a:solidFill>
                  <a:schemeClr val="accent1">
                    <a:lumMod val="75000"/>
                  </a:schemeClr>
                </a:solidFill>
                <a:effectLst>
                  <a:outerShdw blurRad="38100" dist="38100" dir="2700000" algn="tl">
                    <a:srgbClr val="000000">
                      <a:alpha val="43137"/>
                    </a:srgbClr>
                  </a:outerShdw>
                </a:effectLst>
                <a:latin typeface="+mj-lt"/>
              </a:rPr>
              <a:t>SỰ PHỦ ĐỊNH DIỄN RA TRONG XÃ HỘI</a:t>
            </a:r>
          </a:p>
        </p:txBody>
      </p:sp>
      <p:sp>
        <p:nvSpPr>
          <p:cNvPr id="9" name="Hộp_Văn_Bản 8"/>
          <p:cNvSpPr txBox="1"/>
          <p:nvPr/>
        </p:nvSpPr>
        <p:spPr>
          <a:xfrm>
            <a:off x="150564" y="111264"/>
            <a:ext cx="1525836" cy="707886"/>
          </a:xfrm>
          <a:prstGeom prst="rect">
            <a:avLst/>
          </a:prstGeom>
          <a:noFill/>
        </p:spPr>
        <p:txBody>
          <a:bodyPr wrap="square" rtlCol="0">
            <a:spAutoFit/>
          </a:bodyPr>
          <a:lstStyle/>
          <a:p>
            <a:pPr algn="ctr"/>
            <a:r>
              <a:rPr lang="en-US"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Tahoma" pitchFamily="34" charset="0"/>
                <a:ea typeface="Tahoma" pitchFamily="34" charset="0"/>
                <a:cs typeface="Tahoma" pitchFamily="34" charset="0"/>
              </a:rPr>
              <a:t>Ví dụ</a:t>
            </a:r>
            <a:endParaRPr lang="vi-VN" sz="4000"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49301586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g trọng">
  <a:themeElements>
    <a:clrScheme name="Sang trọng">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Sang trọng">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ng trọng">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Opulent</Template>
  <TotalTime>945</TotalTime>
  <Words>968</Words>
  <Application>Microsoft Office PowerPoint</Application>
  <PresentationFormat>On-screen Show (16:9)</PresentationFormat>
  <Paragraphs>62</Paragraphs>
  <Slides>18</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Calibri</vt:lpstr>
      <vt:lpstr>Trebuchet MS</vt:lpstr>
      <vt:lpstr>Wingdings 2</vt:lpstr>
      <vt:lpstr>Tahoma</vt:lpstr>
      <vt:lpstr>Times New Roman</vt:lpstr>
      <vt:lpstr>Wingdings</vt:lpstr>
      <vt:lpstr>Arial</vt:lpstr>
      <vt:lpstr>Sang trọng</vt:lpstr>
      <vt:lpstr>VẬN DỤNG QUY LUẬT PHỦ ĐỊNH VÀ PHỦ ĐỊNH TRONG NHẬN THỨC VÀ HOẠT ĐỘNG THỰC TIỄN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Clip thông điệp cuộc sống thay đổi hay là chết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trình bày của PowerPoint</dc:title>
  <dc:creator>Quynh Ly</dc:creator>
  <cp:lastModifiedBy>Nguyen Giang Tuan</cp:lastModifiedBy>
  <cp:revision>72</cp:revision>
  <dcterms:created xsi:type="dcterms:W3CDTF">2016-10-23T05:16:57Z</dcterms:created>
  <dcterms:modified xsi:type="dcterms:W3CDTF">2021-04-17T03:09:16Z</dcterms:modified>
</cp:coreProperties>
</file>